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1" r:id="rId2"/>
    <p:sldId id="305" r:id="rId3"/>
    <p:sldId id="309" r:id="rId4"/>
    <p:sldId id="308" r:id="rId5"/>
    <p:sldId id="306" r:id="rId6"/>
    <p:sldId id="30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B08E5D-485F-2795-5193-EF79A9F26B1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7935C-C704-FD20-1F81-F32847E9A668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AA65F2-3D1A-E143-BA2F-FD61DFCE2388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3/25/26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E766C-A0FF-71A9-0188-D02FACD6993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A2FC6-A757-95B3-6426-DD48708250E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361202-E24B-A14A-85B8-5A85303FED9E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088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2230FE-1314-AC15-EE24-AB37F1273A8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2BD32-5D18-DFF6-BF5E-5CEDB40306B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AF23826-2C2C-F74D-9BBA-76BADF0BE66B}" type="datetime1">
              <a:rPr lang="en-US"/>
              <a:pPr lvl="0"/>
              <a:t>3/25/26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05853C-02CB-84D4-8ACC-2C7A99B9DF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851D0A-FD6C-F14D-39C4-4727A9B5360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4C2DE-D72E-A402-A400-6C645F74672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C9D67-B8D7-4E3D-669A-9801E98C22E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5AD8FFC-C374-A240-8F73-8FC8F2BAC6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8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1E59E46-1062-09F0-F4DD-517B8D44A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8" y="0"/>
            <a:ext cx="12020217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F385C7-7AF1-F19E-7F7B-E0A39E7209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76357" y="4190274"/>
            <a:ext cx="9764786" cy="865333"/>
          </a:xfrm>
        </p:spPr>
        <p:txBody>
          <a:bodyPr lIns="71999"/>
          <a:lstStyle>
            <a:lvl1pPr>
              <a:defRPr sz="2000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dd / mm / yyyy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D658E1-7324-9C27-FB45-1C24782213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6348" y="1498875"/>
            <a:ext cx="9764786" cy="2691408"/>
          </a:xfrm>
        </p:spPr>
        <p:txBody>
          <a:bodyPr anchor="b"/>
          <a:lstStyle>
            <a:lvl1pPr>
              <a:lnSpc>
                <a:spcPct val="80000"/>
              </a:lnSpc>
              <a:defRPr lang="en-US" sz="720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1C5E50B-81E8-79B7-1C96-227471560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2CD0D8B0-7F95-483F-FD2A-DDE1D942FA8F}"/>
              </a:ext>
            </a:extLst>
          </p:cNvPr>
          <p:cNvSpPr txBox="1"/>
          <p:nvPr/>
        </p:nvSpPr>
        <p:spPr>
          <a:xfrm>
            <a:off x="-4441368" y="3831774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8022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0CB8-3C75-DA7D-E448-6FB560AABE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1019848"/>
            <a:ext cx="11090272" cy="4338233"/>
          </a:xfrm>
        </p:spPr>
        <p:txBody>
          <a:bodyPr/>
          <a:lstStyle>
            <a:lvl1pPr>
              <a:lnSpc>
                <a:spcPct val="80000"/>
              </a:lnSpc>
              <a:defRPr lang="en-US" sz="7200"/>
            </a:lvl1pPr>
          </a:lstStyle>
          <a:p>
            <a:pPr lvl="0"/>
            <a:r>
              <a:rPr lang="en-US"/>
              <a:t>Statement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54ECD-6DA0-CF9C-1DFB-5BBAE53A34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07BA3F04-E33B-9F4A-9EC2-C2F9B2798503}" type="slidenum">
              <a:t>‹#›</a:t>
            </a:fld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91C990B-075B-6104-2A23-C9939EBA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10" y="6285055"/>
            <a:ext cx="1712214" cy="4023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2396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AC1EBD7-7DBD-537B-DD87-F6647BFE262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EBF0F0"/>
          </a:solidFill>
        </p:spPr>
        <p:txBody>
          <a:bodyPr lIns="575998" anchor="ctr"/>
          <a:lstStyle>
            <a:lvl1pPr>
              <a:defRPr/>
            </a:lvl1pPr>
          </a:lstStyle>
          <a:p>
            <a:pPr lvl="0"/>
            <a:r>
              <a:rPr lang="en-US"/>
              <a:t>Click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D2BEEE-FCF8-28E7-F684-62306D204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3" y="2942959"/>
            <a:ext cx="5545141" cy="664796"/>
          </a:xfrm>
        </p:spPr>
        <p:txBody>
          <a:bodyPr anchor="ctr"/>
          <a:lstStyle>
            <a:lvl1pPr>
              <a:lnSpc>
                <a:spcPct val="80000"/>
              </a:lnSpc>
              <a:defRPr lang="en-US"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Add statement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8620CE1-3E26-45E2-B303-5DBAF7919E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69B45AA-FC98-644F-88E5-1B3C3E40E735}" type="slidenum">
              <a:t>‹#›</a:t>
            </a:fld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538E7AB-1E66-1B95-56AA-749B3C220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8072"/>
            <a:ext cx="1699384" cy="3993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3887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8802-AA28-AF01-A90B-0E9247B408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</a:t>
            </a:r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8386328-41BC-B9A2-BFCB-505520A645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95606" y="1940603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DB2E292-4652-C225-6F19-5AAC4E830F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90842" y="2629192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63F2B-3403-BA16-C044-A7AC9D9205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90842" y="3319720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0F7296E-271A-AB61-C558-08B4C5E532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90842" y="4024054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7966B-A9B0-E1F7-BF8F-FA24951039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90842" y="4728389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0D186D6-2937-9267-1B55-D0698C0BBE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90842" y="5445078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9" name="Group 49">
            <a:extLst>
              <a:ext uri="{FF2B5EF4-FFF2-40B4-BE49-F238E27FC236}">
                <a16:creationId xmlns:a16="http://schemas.microsoft.com/office/drawing/2014/main" id="{191CAA04-E0CB-C3B2-D2EB-7F117C856EEF}"/>
              </a:ext>
            </a:extLst>
          </p:cNvPr>
          <p:cNvGrpSpPr/>
          <p:nvPr/>
        </p:nvGrpSpPr>
        <p:grpSpPr>
          <a:xfrm>
            <a:off x="6386087" y="1835401"/>
            <a:ext cx="5267319" cy="3504475"/>
            <a:chOff x="6386087" y="1835401"/>
            <a:chExt cx="5267319" cy="3504475"/>
          </a:xfrm>
        </p:grpSpPr>
        <p:cxnSp>
          <p:nvCxnSpPr>
            <p:cNvPr id="10" name="Straight Connector 34">
              <a:extLst>
                <a:ext uri="{FF2B5EF4-FFF2-40B4-BE49-F238E27FC236}">
                  <a16:creationId xmlns:a16="http://schemas.microsoft.com/office/drawing/2014/main" id="{85968EFB-A139-5B0D-2FC4-A7EECE668891}"/>
                </a:ext>
              </a:extLst>
            </p:cNvPr>
            <p:cNvCxnSpPr/>
            <p:nvPr/>
          </p:nvCxnSpPr>
          <p:spPr>
            <a:xfrm>
              <a:off x="6390055" y="1835401"/>
              <a:ext cx="5263351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1" name="Straight Connector 35">
              <a:extLst>
                <a:ext uri="{FF2B5EF4-FFF2-40B4-BE49-F238E27FC236}">
                  <a16:creationId xmlns:a16="http://schemas.microsoft.com/office/drawing/2014/main" id="{7077C2C2-F310-3499-7BAE-B687B5CD36E6}"/>
                </a:ext>
              </a:extLst>
            </p:cNvPr>
            <p:cNvCxnSpPr/>
            <p:nvPr/>
          </p:nvCxnSpPr>
          <p:spPr>
            <a:xfrm>
              <a:off x="6386087" y="2523981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2" name="Straight Connector 36">
              <a:extLst>
                <a:ext uri="{FF2B5EF4-FFF2-40B4-BE49-F238E27FC236}">
                  <a16:creationId xmlns:a16="http://schemas.microsoft.com/office/drawing/2014/main" id="{8CA1BE8B-7319-FA03-827E-C85AC7CF4F14}"/>
                </a:ext>
              </a:extLst>
            </p:cNvPr>
            <p:cNvCxnSpPr/>
            <p:nvPr/>
          </p:nvCxnSpPr>
          <p:spPr>
            <a:xfrm>
              <a:off x="6386087" y="3214509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3" name="Straight Connector 37">
              <a:extLst>
                <a:ext uri="{FF2B5EF4-FFF2-40B4-BE49-F238E27FC236}">
                  <a16:creationId xmlns:a16="http://schemas.microsoft.com/office/drawing/2014/main" id="{6170DD5C-EA3C-073C-98AE-38AD51C184C1}"/>
                </a:ext>
              </a:extLst>
            </p:cNvPr>
            <p:cNvCxnSpPr/>
            <p:nvPr/>
          </p:nvCxnSpPr>
          <p:spPr>
            <a:xfrm>
              <a:off x="6386087" y="3918844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4" name="Straight Connector 39">
              <a:extLst>
                <a:ext uri="{FF2B5EF4-FFF2-40B4-BE49-F238E27FC236}">
                  <a16:creationId xmlns:a16="http://schemas.microsoft.com/office/drawing/2014/main" id="{CC88541C-46CA-5C39-167C-18D88B11F781}"/>
                </a:ext>
              </a:extLst>
            </p:cNvPr>
            <p:cNvCxnSpPr/>
            <p:nvPr/>
          </p:nvCxnSpPr>
          <p:spPr>
            <a:xfrm>
              <a:off x="6386087" y="4623178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5" name="Straight Connector 41">
              <a:extLst>
                <a:ext uri="{FF2B5EF4-FFF2-40B4-BE49-F238E27FC236}">
                  <a16:creationId xmlns:a16="http://schemas.microsoft.com/office/drawing/2014/main" id="{CFFF604D-F458-E774-40ED-D02882024E17}"/>
                </a:ext>
              </a:extLst>
            </p:cNvPr>
            <p:cNvCxnSpPr/>
            <p:nvPr/>
          </p:nvCxnSpPr>
          <p:spPr>
            <a:xfrm>
              <a:off x="6386087" y="5339876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50BCF58-C660-91F4-F84F-68C907B3B7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86688" y="1940603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715A65F-648A-E86E-1153-0B45A99C5E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81924" y="2629192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F524E6-C45A-346C-BE41-C38DCB2936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81924" y="3319720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8A25942-F93B-885A-1C6A-28377D2490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81924" y="4024054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84028FD-A264-E6B1-D8E0-DA07F38FD5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81924" y="4728389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834D680-38BD-819A-7156-B00A5907F2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81924" y="5445078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6298179-A3F9-A70B-8A73-CEF742D6B4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5578" y="1940603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3B2A8B0F-4700-A422-AF53-5C8D319545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0814" y="2629192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AF88C40-B4AC-3D6E-9B59-5E2C5FBDB8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0814" y="3319720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9FD059B-90D9-ADC7-BE9D-AD4B6FFAF6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0814" y="4024054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553CEFC-5C14-A862-14BF-4DDFE03374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0814" y="4728389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784A8FF-E0E8-BB71-DCA4-661AD8B385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0814" y="5445078"/>
            <a:ext cx="4691073" cy="380436"/>
          </a:xfrm>
        </p:spPr>
        <p:txBody>
          <a:bodyPr/>
          <a:lstStyle>
            <a:lvl1pPr>
              <a:defRPr lang="en-GB"/>
            </a:lvl1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28" name="Group 3">
            <a:extLst>
              <a:ext uri="{FF2B5EF4-FFF2-40B4-BE49-F238E27FC236}">
                <a16:creationId xmlns:a16="http://schemas.microsoft.com/office/drawing/2014/main" id="{06ECB655-CEA0-C8EB-6CCC-13085D426037}"/>
              </a:ext>
            </a:extLst>
          </p:cNvPr>
          <p:cNvGrpSpPr/>
          <p:nvPr/>
        </p:nvGrpSpPr>
        <p:grpSpPr>
          <a:xfrm>
            <a:off x="566050" y="1835401"/>
            <a:ext cx="5267328" cy="3504475"/>
            <a:chOff x="566050" y="1835401"/>
            <a:chExt cx="5267328" cy="3504475"/>
          </a:xfrm>
        </p:grpSpPr>
        <p:cxnSp>
          <p:nvCxnSpPr>
            <p:cNvPr id="29" name="Straight Connector 81">
              <a:extLst>
                <a:ext uri="{FF2B5EF4-FFF2-40B4-BE49-F238E27FC236}">
                  <a16:creationId xmlns:a16="http://schemas.microsoft.com/office/drawing/2014/main" id="{DCA61108-D2C8-FB7E-CADD-6757E98CF2EA}"/>
                </a:ext>
              </a:extLst>
            </p:cNvPr>
            <p:cNvCxnSpPr/>
            <p:nvPr/>
          </p:nvCxnSpPr>
          <p:spPr>
            <a:xfrm>
              <a:off x="570027" y="1835401"/>
              <a:ext cx="5263351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30" name="Straight Connector 82">
              <a:extLst>
                <a:ext uri="{FF2B5EF4-FFF2-40B4-BE49-F238E27FC236}">
                  <a16:creationId xmlns:a16="http://schemas.microsoft.com/office/drawing/2014/main" id="{5E27F34F-4892-674D-A526-C0C4656EEE2F}"/>
                </a:ext>
              </a:extLst>
            </p:cNvPr>
            <p:cNvCxnSpPr/>
            <p:nvPr/>
          </p:nvCxnSpPr>
          <p:spPr>
            <a:xfrm>
              <a:off x="566050" y="2523981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31" name="Straight Connector 83">
              <a:extLst>
                <a:ext uri="{FF2B5EF4-FFF2-40B4-BE49-F238E27FC236}">
                  <a16:creationId xmlns:a16="http://schemas.microsoft.com/office/drawing/2014/main" id="{70570A26-D74C-5616-6FE2-1867CE991538}"/>
                </a:ext>
              </a:extLst>
            </p:cNvPr>
            <p:cNvCxnSpPr/>
            <p:nvPr/>
          </p:nvCxnSpPr>
          <p:spPr>
            <a:xfrm>
              <a:off x="566050" y="3214509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32" name="Straight Connector 84">
              <a:extLst>
                <a:ext uri="{FF2B5EF4-FFF2-40B4-BE49-F238E27FC236}">
                  <a16:creationId xmlns:a16="http://schemas.microsoft.com/office/drawing/2014/main" id="{E91D6546-76E1-4F67-E0D9-E2A5A9C4E706}"/>
                </a:ext>
              </a:extLst>
            </p:cNvPr>
            <p:cNvCxnSpPr/>
            <p:nvPr/>
          </p:nvCxnSpPr>
          <p:spPr>
            <a:xfrm>
              <a:off x="566050" y="3918844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33" name="Straight Connector 85">
              <a:extLst>
                <a:ext uri="{FF2B5EF4-FFF2-40B4-BE49-F238E27FC236}">
                  <a16:creationId xmlns:a16="http://schemas.microsoft.com/office/drawing/2014/main" id="{E88DD1BB-D1C1-479C-1B9A-285B12ED31F1}"/>
                </a:ext>
              </a:extLst>
            </p:cNvPr>
            <p:cNvCxnSpPr/>
            <p:nvPr/>
          </p:nvCxnSpPr>
          <p:spPr>
            <a:xfrm>
              <a:off x="566050" y="4623178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34" name="Straight Connector 86">
              <a:extLst>
                <a:ext uri="{FF2B5EF4-FFF2-40B4-BE49-F238E27FC236}">
                  <a16:creationId xmlns:a16="http://schemas.microsoft.com/office/drawing/2014/main" id="{F2C3C153-6210-694F-BD69-5609ECA457E8}"/>
                </a:ext>
              </a:extLst>
            </p:cNvPr>
            <p:cNvCxnSpPr/>
            <p:nvPr/>
          </p:nvCxnSpPr>
          <p:spPr>
            <a:xfrm>
              <a:off x="566050" y="5339876"/>
              <a:ext cx="526335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</p:grp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5BF9568-B14C-EAED-C14C-17F0ABCEB8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6651" y="1940603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049D46-9D6B-B0AD-BF7B-9D90CE74B7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1887" y="2629192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95BFD1B-1EE8-1E60-E6E8-248A51DED5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1887" y="3319720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51776A7-76D9-D3A2-0920-C9C0F59BDA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1887" y="4024054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0C1BBC2-4855-C146-E461-3BB174D509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1887" y="4728389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7493D24-CC29-44BC-1AFB-9B0DADBB38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61887" y="5445078"/>
            <a:ext cx="556055" cy="380436"/>
          </a:xfrm>
        </p:spPr>
        <p:txBody>
          <a:bodyPr/>
          <a:lstStyle>
            <a:lvl1pPr algn="r">
              <a:defRPr lang="en-GB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44EDA836-2487-F392-11AA-E352869A4A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62797A6D-0A78-5F4C-A4D9-528528E513CC}" type="slidenum">
              <a:t>‹#›</a:t>
            </a:fld>
            <a:endParaRPr lang="en-US"/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31895E39-A240-4E48-983F-946AF9255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10" y="6285055"/>
            <a:ext cx="1712214" cy="4023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426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F5A7-CA5F-FEDF-4605-639969A493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Agenda</a:t>
            </a:r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BB1206E-5D0E-523E-571E-77C89ADFDD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3417" y="1449653"/>
            <a:ext cx="6640528" cy="380436"/>
          </a:xfrm>
        </p:spPr>
        <p:txBody>
          <a:bodyPr/>
          <a:lstStyle>
            <a:lvl1pPr>
              <a:defRPr lang="en-GB" sz="1800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4CBC184-1099-6728-B150-87987912D2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3417" y="2134657"/>
            <a:ext cx="6640528" cy="380436"/>
          </a:xfrm>
        </p:spPr>
        <p:txBody>
          <a:bodyPr/>
          <a:lstStyle>
            <a:lvl1pPr>
              <a:defRPr lang="en-GB" sz="1800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660D6-37B2-9242-089A-51951FFFB6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8653" y="2835590"/>
            <a:ext cx="6640528" cy="380436"/>
          </a:xfrm>
        </p:spPr>
        <p:txBody>
          <a:bodyPr/>
          <a:lstStyle>
            <a:lvl1pPr>
              <a:defRPr lang="en-GB" sz="1800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3D123E5-D509-A9FC-0D0B-AD52BEF670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8653" y="3526118"/>
            <a:ext cx="6640528" cy="380436"/>
          </a:xfrm>
        </p:spPr>
        <p:txBody>
          <a:bodyPr/>
          <a:lstStyle>
            <a:lvl1pPr>
              <a:defRPr lang="en-GB" sz="1800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4A752B0-6BDC-7501-1010-BD61438E78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8653" y="4230453"/>
            <a:ext cx="6640528" cy="380436"/>
          </a:xfrm>
        </p:spPr>
        <p:txBody>
          <a:bodyPr/>
          <a:lstStyle>
            <a:lvl1pPr>
              <a:defRPr lang="en-GB" sz="1800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FDD4D4F-B385-92B4-7A4C-554704A4F3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8653" y="4934797"/>
            <a:ext cx="6640528" cy="380436"/>
          </a:xfrm>
        </p:spPr>
        <p:txBody>
          <a:bodyPr/>
          <a:lstStyle>
            <a:lvl1pPr>
              <a:defRPr lang="en-GB" sz="1800"/>
            </a:lvl1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577952-66DD-9098-177C-A5387A73A2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8653" y="5651485"/>
            <a:ext cx="6640528" cy="380436"/>
          </a:xfrm>
        </p:spPr>
        <p:txBody>
          <a:bodyPr/>
          <a:lstStyle>
            <a:lvl1pPr>
              <a:defRPr lang="en-GB" sz="1800"/>
            </a:lvl1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10" name="Group 49">
            <a:extLst>
              <a:ext uri="{FF2B5EF4-FFF2-40B4-BE49-F238E27FC236}">
                <a16:creationId xmlns:a16="http://schemas.microsoft.com/office/drawing/2014/main" id="{50A3A60B-6DC8-476C-5C95-C92207A1731A}"/>
              </a:ext>
            </a:extLst>
          </p:cNvPr>
          <p:cNvGrpSpPr/>
          <p:nvPr/>
        </p:nvGrpSpPr>
        <p:grpSpPr>
          <a:xfrm>
            <a:off x="4438653" y="1381512"/>
            <a:ext cx="7212010" cy="4201841"/>
            <a:chOff x="4438653" y="1381512"/>
            <a:chExt cx="7212010" cy="4201841"/>
          </a:xfrm>
        </p:grpSpPr>
        <p:cxnSp>
          <p:nvCxnSpPr>
            <p:cNvPr id="11" name="Straight Connector 33">
              <a:extLst>
                <a:ext uri="{FF2B5EF4-FFF2-40B4-BE49-F238E27FC236}">
                  <a16:creationId xmlns:a16="http://schemas.microsoft.com/office/drawing/2014/main" id="{00CCC6A6-0636-84D0-AC33-C5A49B46949B}"/>
                </a:ext>
              </a:extLst>
            </p:cNvPr>
            <p:cNvCxnSpPr/>
            <p:nvPr/>
          </p:nvCxnSpPr>
          <p:spPr>
            <a:xfrm>
              <a:off x="4444093" y="1381512"/>
              <a:ext cx="720657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2" name="Straight Connector 34">
              <a:extLst>
                <a:ext uri="{FF2B5EF4-FFF2-40B4-BE49-F238E27FC236}">
                  <a16:creationId xmlns:a16="http://schemas.microsoft.com/office/drawing/2014/main" id="{80FB3DE5-F383-73B5-2F15-F1C8566FDDA5}"/>
                </a:ext>
              </a:extLst>
            </p:cNvPr>
            <p:cNvCxnSpPr/>
            <p:nvPr/>
          </p:nvCxnSpPr>
          <p:spPr>
            <a:xfrm>
              <a:off x="4444093" y="2078879"/>
              <a:ext cx="7206570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3" name="Straight Connector 35">
              <a:extLst>
                <a:ext uri="{FF2B5EF4-FFF2-40B4-BE49-F238E27FC236}">
                  <a16:creationId xmlns:a16="http://schemas.microsoft.com/office/drawing/2014/main" id="{7DB4561E-30D2-48C2-26DD-12A9A06AEB41}"/>
                </a:ext>
              </a:extLst>
            </p:cNvPr>
            <p:cNvCxnSpPr/>
            <p:nvPr/>
          </p:nvCxnSpPr>
          <p:spPr>
            <a:xfrm>
              <a:off x="4438653" y="2767459"/>
              <a:ext cx="7206569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4" name="Straight Connector 36">
              <a:extLst>
                <a:ext uri="{FF2B5EF4-FFF2-40B4-BE49-F238E27FC236}">
                  <a16:creationId xmlns:a16="http://schemas.microsoft.com/office/drawing/2014/main" id="{D57747D5-B721-8E51-D42C-3332C981CE16}"/>
                </a:ext>
              </a:extLst>
            </p:cNvPr>
            <p:cNvCxnSpPr/>
            <p:nvPr/>
          </p:nvCxnSpPr>
          <p:spPr>
            <a:xfrm>
              <a:off x="4438653" y="3457986"/>
              <a:ext cx="7206569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5" name="Straight Connector 37">
              <a:extLst>
                <a:ext uri="{FF2B5EF4-FFF2-40B4-BE49-F238E27FC236}">
                  <a16:creationId xmlns:a16="http://schemas.microsoft.com/office/drawing/2014/main" id="{C6D8A485-A6DC-F852-97A3-870D93E8A099}"/>
                </a:ext>
              </a:extLst>
            </p:cNvPr>
            <p:cNvCxnSpPr/>
            <p:nvPr/>
          </p:nvCxnSpPr>
          <p:spPr>
            <a:xfrm>
              <a:off x="4438653" y="4162321"/>
              <a:ext cx="7206569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6" name="Straight Connector 39">
              <a:extLst>
                <a:ext uri="{FF2B5EF4-FFF2-40B4-BE49-F238E27FC236}">
                  <a16:creationId xmlns:a16="http://schemas.microsoft.com/office/drawing/2014/main" id="{CDD94909-79DD-C1CF-A11D-D21CC87755C1}"/>
                </a:ext>
              </a:extLst>
            </p:cNvPr>
            <p:cNvCxnSpPr/>
            <p:nvPr/>
          </p:nvCxnSpPr>
          <p:spPr>
            <a:xfrm>
              <a:off x="4438653" y="4866656"/>
              <a:ext cx="7206569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  <p:cxnSp>
          <p:nvCxnSpPr>
            <p:cNvPr id="17" name="Straight Connector 41">
              <a:extLst>
                <a:ext uri="{FF2B5EF4-FFF2-40B4-BE49-F238E27FC236}">
                  <a16:creationId xmlns:a16="http://schemas.microsoft.com/office/drawing/2014/main" id="{CBB3B317-063F-3F0B-F769-EBD879E4809A}"/>
                </a:ext>
              </a:extLst>
            </p:cNvPr>
            <p:cNvCxnSpPr/>
            <p:nvPr/>
          </p:nvCxnSpPr>
          <p:spPr>
            <a:xfrm>
              <a:off x="4438653" y="5583353"/>
              <a:ext cx="7206569" cy="0"/>
            </a:xfrm>
            <a:prstGeom prst="straightConnector1">
              <a:avLst/>
            </a:prstGeom>
            <a:noFill/>
            <a:ln w="19046" cap="flat">
              <a:solidFill>
                <a:srgbClr val="009343"/>
              </a:solidFill>
              <a:prstDash val="solid"/>
              <a:miter/>
            </a:ln>
          </p:spPr>
        </p:cxnSp>
      </p:grp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1A31C7-52A6-ADA5-FE65-D578A39D41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83945" y="1449653"/>
            <a:ext cx="556055" cy="380436"/>
          </a:xfrm>
        </p:spPr>
        <p:txBody>
          <a:bodyPr/>
          <a:lstStyle>
            <a:lvl1pPr algn="r">
              <a:defRPr lang="en-GB" sz="1800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048EE87-466E-2D01-9680-7791E1A239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83945" y="2134657"/>
            <a:ext cx="556055" cy="380436"/>
          </a:xfrm>
        </p:spPr>
        <p:txBody>
          <a:bodyPr/>
          <a:lstStyle>
            <a:lvl1pPr algn="r">
              <a:defRPr lang="en-GB" sz="1800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ED0BD3D-120C-920F-D571-2FB763C5B7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79181" y="2835590"/>
            <a:ext cx="556055" cy="380436"/>
          </a:xfrm>
        </p:spPr>
        <p:txBody>
          <a:bodyPr/>
          <a:lstStyle>
            <a:lvl1pPr algn="r">
              <a:defRPr lang="en-GB" sz="1800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D34696-0CB1-FC83-3B1E-AACAF27E16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79181" y="3526118"/>
            <a:ext cx="556055" cy="380436"/>
          </a:xfrm>
        </p:spPr>
        <p:txBody>
          <a:bodyPr/>
          <a:lstStyle>
            <a:lvl1pPr algn="r">
              <a:defRPr lang="en-GB" sz="1800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B0E9584-7412-2680-F96C-755C57A0FF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79181" y="4230453"/>
            <a:ext cx="556055" cy="380436"/>
          </a:xfrm>
        </p:spPr>
        <p:txBody>
          <a:bodyPr/>
          <a:lstStyle>
            <a:lvl1pPr algn="r">
              <a:defRPr lang="en-GB" sz="1800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CF45528-2D78-6D48-9E9D-022BF6D3CB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79181" y="4934797"/>
            <a:ext cx="556055" cy="380436"/>
          </a:xfrm>
        </p:spPr>
        <p:txBody>
          <a:bodyPr/>
          <a:lstStyle>
            <a:lvl1pPr algn="r">
              <a:defRPr lang="en-GB" sz="1800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ED93C97-F878-FDC0-07DC-62ACC7293C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79181" y="5651485"/>
            <a:ext cx="556055" cy="380436"/>
          </a:xfrm>
        </p:spPr>
        <p:txBody>
          <a:bodyPr/>
          <a:lstStyle>
            <a:lvl1pPr algn="r">
              <a:defRPr lang="en-GB" sz="1800"/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E9AB6DCD-8B92-8B94-0C98-F26FF0736B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60A49A0D-5C60-BD43-867E-256D9CFE682C}" type="slidenum">
              <a:t>‹#›</a:t>
            </a:fld>
            <a:endParaRPr lang="en-US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FE11755-F9D2-3CD5-0CFD-9062A084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10" y="6285055"/>
            <a:ext cx="1712214" cy="4023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1302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FA79-0AFA-7036-0B49-2F25F2A28F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Team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DD55625B-D7B3-F0C2-587C-49ED1011AD4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28714" y="1455459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C7A3D94-5661-77CF-E3B2-4BA7240B08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73113" y="3001810"/>
            <a:ext cx="2228429" cy="290770"/>
          </a:xfrm>
        </p:spPr>
        <p:txBody>
          <a:bodyPr anchor="b" anchorCtr="1"/>
          <a:lstStyle>
            <a:lvl1pPr algn="ctr"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6E9838E-D5C5-7C19-7814-DF19C6BAB3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773113" y="3353214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635A56C-57CA-6AC4-456A-C7978CE2F88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49413" y="1455459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4045C5D-D3A2-F8C9-F0CF-AA050CD896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93812" y="3001810"/>
            <a:ext cx="2228429" cy="290770"/>
          </a:xfrm>
        </p:spPr>
        <p:txBody>
          <a:bodyPr anchor="b" anchorCtr="1"/>
          <a:lstStyle>
            <a:lvl1pPr algn="ctr"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62D7AC-37F9-BAB3-8FB8-46C3DD4DE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93812" y="3353214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941847-9D89-6FC7-BBCC-F5A93252AC8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582155" y="1455459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8766CCC-C538-E279-C565-F1C2E277C8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26554" y="3001810"/>
            <a:ext cx="2228429" cy="290770"/>
          </a:xfrm>
        </p:spPr>
        <p:txBody>
          <a:bodyPr anchor="b" anchorCtr="1"/>
          <a:lstStyle>
            <a:lvl1pPr algn="ctr"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695B958-1A8B-A901-ACCD-4856E61516D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26554" y="3353214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EBB71A9-7F67-FB7C-3107-6E517B7A585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733047" y="3958035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CD0DC56-10EE-6C5D-3E3C-F6E830043A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77446" y="5504386"/>
            <a:ext cx="2228429" cy="290770"/>
          </a:xfrm>
        </p:spPr>
        <p:txBody>
          <a:bodyPr anchor="b" anchorCtr="1"/>
          <a:lstStyle>
            <a:lvl1pPr algn="ctr"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58B4EC4-2730-8987-79D3-D3F05CBF01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77446" y="5855781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8DE1EE8-C238-D58D-4C7E-69C1AF5E05C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65789" y="3958035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BC110DE-89B8-4D38-3E47-5C0B2669B8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10188" y="5504386"/>
            <a:ext cx="2228429" cy="290770"/>
          </a:xfrm>
        </p:spPr>
        <p:txBody>
          <a:bodyPr anchor="b" anchorCtr="1"/>
          <a:lstStyle>
            <a:lvl1pPr algn="ctr"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4ED1C9A-4F22-6581-9803-F1652C80A0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10188" y="5855781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9995EA25-C58C-5B23-D63A-D45C701307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08E4EB86-9995-A341-9F70-A460DD9349B3}" type="slidenum">
              <a:t>‹#›</a:t>
            </a:fld>
            <a:endParaRPr lang="en-US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B28E62C1-8D70-D5F7-41CF-F87B84988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10" y="6285055"/>
            <a:ext cx="1712214" cy="4023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63258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B855-8B95-ACD6-5872-7E061F5076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Team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033ED38-B645-6735-A3FF-66DDD2095D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511579" y="1455459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35A357E-4837-5065-80C5-B19194EEDB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55978" y="3001810"/>
            <a:ext cx="2228429" cy="290770"/>
          </a:xfrm>
        </p:spPr>
        <p:txBody>
          <a:bodyPr anchor="b" anchorCtr="1"/>
          <a:lstStyle>
            <a:lvl1pPr algn="ctr">
              <a:defRPr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ACE668-A6A7-8606-AC35-D00F932E39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55978" y="3353214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D0DBDD7-3287-428A-9D4B-A101F1DD8FC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732288" y="1455459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57A71B1-0639-7927-F861-83B8C70D9A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76687" y="3001810"/>
            <a:ext cx="2228429" cy="290770"/>
          </a:xfrm>
        </p:spPr>
        <p:txBody>
          <a:bodyPr anchor="b" anchorCtr="1"/>
          <a:lstStyle>
            <a:lvl1pPr algn="ctr">
              <a:defRPr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901E4-F21F-31ED-3522-2C26CE4556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76687" y="3353214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F14227-4494-D82F-AC60-8D6CD5CD7D8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2996" y="1455459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672B8F-60E9-A67F-7A3F-51ACEE7E1C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97395" y="3001810"/>
            <a:ext cx="2228429" cy="290770"/>
          </a:xfrm>
        </p:spPr>
        <p:txBody>
          <a:bodyPr anchor="b" anchorCtr="1"/>
          <a:lstStyle>
            <a:lvl1pPr algn="ctr">
              <a:defRPr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25EE66C-9A89-0006-8F82-187F0A5F3B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97395" y="3353214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7A9338A9-E1E6-4A69-6536-E45D571C887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5729" y="1455459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96E9B16-0295-352B-1363-1326A81BBF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0128" y="3001810"/>
            <a:ext cx="2228429" cy="290770"/>
          </a:xfrm>
        </p:spPr>
        <p:txBody>
          <a:bodyPr anchor="b" anchorCtr="1"/>
          <a:lstStyle>
            <a:lvl1pPr algn="ctr">
              <a:defRPr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052D099-7035-EE27-8317-5C42AD87DB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0128" y="3353214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679ADEFB-1D2E-173B-4ED8-69D7A02A913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511579" y="3958035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50DC60F-718C-44C6-85DF-4C99C52044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55978" y="5504386"/>
            <a:ext cx="2228429" cy="290770"/>
          </a:xfrm>
        </p:spPr>
        <p:txBody>
          <a:bodyPr anchor="b" anchorCtr="1"/>
          <a:lstStyle>
            <a:lvl1pPr algn="ctr">
              <a:defRPr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D84EF7C-D32D-3960-FD40-0967174E3E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55978" y="5855781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9CD66854-779D-1890-CD89-3F57DC1837E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732288" y="3958035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63A1774-CE80-F5BF-0D67-B1908D45FC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76687" y="5504386"/>
            <a:ext cx="2228429" cy="290770"/>
          </a:xfrm>
        </p:spPr>
        <p:txBody>
          <a:bodyPr anchor="b" anchorCtr="1"/>
          <a:lstStyle>
            <a:lvl1pPr algn="ctr">
              <a:defRPr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C91AD9D-3779-EDCB-5292-5014599055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76687" y="5855781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179C0396-AD1C-F823-4F90-11EB6B00748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2996" y="3958035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DE3B9D2-CA8A-9E27-94D8-2FFD62C33A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97395" y="5504386"/>
            <a:ext cx="2228429" cy="290770"/>
          </a:xfrm>
        </p:spPr>
        <p:txBody>
          <a:bodyPr anchor="b" anchorCtr="1"/>
          <a:lstStyle>
            <a:lvl1pPr algn="ctr">
              <a:defRPr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768D8367-7F62-AC7C-D563-4BF18EA525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97395" y="5855781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00F66D81-C297-E1E1-BD0D-2498B7DEE2B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5729" y="3958035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2CCB5CF-3249-6D33-7A39-0DB3DC8C0F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0128" y="5504386"/>
            <a:ext cx="2228429" cy="290770"/>
          </a:xfrm>
        </p:spPr>
        <p:txBody>
          <a:bodyPr anchor="b" anchorCtr="1"/>
          <a:lstStyle>
            <a:lvl1pPr algn="ctr">
              <a:defRPr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F3A35DD-EBF2-A383-785B-50CD169DEC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0128" y="5855781"/>
            <a:ext cx="2228429" cy="290770"/>
          </a:xfrm>
        </p:spPr>
        <p:txBody>
          <a:bodyPr anchorCtr="1"/>
          <a:lstStyle>
            <a:lvl1pPr algn="ctr"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FEB3B116-B2E2-705F-C31F-49DF0D044C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204B92EC-73A5-764D-99F4-49EFF414ED00}" type="slidenum">
              <a:t>‹#›</a:t>
            </a:fld>
            <a:endParaRPr lang="en-US"/>
          </a:p>
        </p:txBody>
      </p:sp>
      <p:pic>
        <p:nvPicPr>
          <p:cNvPr id="28" name="Castrol Logo">
            <a:extLst>
              <a:ext uri="{FF2B5EF4-FFF2-40B4-BE49-F238E27FC236}">
                <a16:creationId xmlns:a16="http://schemas.microsoft.com/office/drawing/2014/main" id="{B64ADC2D-A5D2-A321-9A2C-86C16DBD6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4314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1_Gre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THWAY">
            <a:extLst>
              <a:ext uri="{FF2B5EF4-FFF2-40B4-BE49-F238E27FC236}">
                <a16:creationId xmlns:a16="http://schemas.microsoft.com/office/drawing/2014/main" id="{11BD8BBA-6821-2345-D80A-CCF174B41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H2">
            <a:extLst>
              <a:ext uri="{FF2B5EF4-FFF2-40B4-BE49-F238E27FC236}">
                <a16:creationId xmlns:a16="http://schemas.microsoft.com/office/drawing/2014/main" id="{03B8F9F2-0539-C745-31AC-7D7596DDC2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5374450" cy="465649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4" name="H1">
            <a:extLst>
              <a:ext uri="{FF2B5EF4-FFF2-40B4-BE49-F238E27FC236}">
                <a16:creationId xmlns:a16="http://schemas.microsoft.com/office/drawing/2014/main" id="{BE115FC1-53E4-9C01-FAF0-A8B0AC2588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5374450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23CD69F-29C0-A422-12C4-F2F283F608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B1639A5D-0D21-3242-A47F-F4D3951B4732}" type="slidenum">
              <a:t>‹#›</a:t>
            </a:fld>
            <a:endParaRPr lang="en-US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31286F77-FE3A-30CF-6E67-0DC088780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D2E57344-A79F-FFC9-B19B-BC2D1D5DEFD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695501" y="-7936"/>
            <a:ext cx="5496504" cy="2775524"/>
          </a:xfrm>
          <a:solidFill>
            <a:srgbClr val="D9D9D9"/>
          </a:solidFill>
        </p:spPr>
        <p:txBody>
          <a:bodyPr anchor="ctr" anchorCtr="1"/>
          <a:lstStyle>
            <a:lvl1pPr algn="ctr">
              <a:defRPr lang="en-GB" sz="1800"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338177FE-D0D6-285B-DC07-93B266CF5D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2670048"/>
            <a:ext cx="5374450" cy="3546811"/>
          </a:xfrm>
        </p:spPr>
        <p:txBody>
          <a:bodyPr/>
          <a:lstStyle>
            <a:lvl1pPr>
              <a:defRPr lang="en-GB"/>
            </a:lvl1pPr>
            <a:lvl2pPr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2pPr>
            <a:lvl3pPr marL="36576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3pPr>
            <a:lvl4pPr marL="54864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1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4865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1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THWAY">
            <a:extLst>
              <a:ext uri="{FF2B5EF4-FFF2-40B4-BE49-F238E27FC236}">
                <a16:creationId xmlns:a16="http://schemas.microsoft.com/office/drawing/2014/main" id="{D8A5B0D7-5CCD-5F72-6A8B-47B9E64D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H2">
            <a:extLst>
              <a:ext uri="{FF2B5EF4-FFF2-40B4-BE49-F238E27FC236}">
                <a16:creationId xmlns:a16="http://schemas.microsoft.com/office/drawing/2014/main" id="{30972793-8C2B-4A95-CD62-F1E5401C6A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5374450" cy="465649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4" name="H1">
            <a:extLst>
              <a:ext uri="{FF2B5EF4-FFF2-40B4-BE49-F238E27FC236}">
                <a16:creationId xmlns:a16="http://schemas.microsoft.com/office/drawing/2014/main" id="{2115043C-23EF-1359-6A96-BCBAB8ED13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5374450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62A3C9E-7646-8387-A1AA-4E6BFB672B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94AFFF3D-9044-6C4D-B162-FFD02DE0F49A}" type="slidenum">
              <a:t>‹#›</a:t>
            </a:fld>
            <a:endParaRPr lang="en-US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157BB354-A8B9-FC97-482F-7AF87ACE8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D3D853AA-748E-ABE2-EE1E-7A7977EF97B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695501" y="-7936"/>
            <a:ext cx="5496504" cy="2775524"/>
          </a:xfrm>
          <a:solidFill>
            <a:srgbClr val="D9D9D9"/>
          </a:solidFill>
        </p:spPr>
        <p:txBody>
          <a:bodyPr anchor="ctr" anchorCtr="1"/>
          <a:lstStyle>
            <a:lvl1pPr algn="ctr">
              <a:defRPr lang="en-GB" sz="1800"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5B91AB81-C2E8-D697-F468-FAC3754E7A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2670048"/>
            <a:ext cx="5374450" cy="3546811"/>
          </a:xfrm>
        </p:spPr>
        <p:txBody>
          <a:bodyPr/>
          <a:lstStyle>
            <a:lvl1pPr>
              <a:defRPr lang="en-GB"/>
            </a:lvl1pPr>
            <a:lvl2pPr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2pPr>
            <a:lvl3pPr marL="36576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3pPr>
            <a:lvl4pPr marL="54864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1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6926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2_Gre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THWAY">
            <a:extLst>
              <a:ext uri="{FF2B5EF4-FFF2-40B4-BE49-F238E27FC236}">
                <a16:creationId xmlns:a16="http://schemas.microsoft.com/office/drawing/2014/main" id="{BB5025B7-AA7B-D2D0-4FE9-297944E7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EC0F6A6F-2A10-DDBE-84CD-8A3DA0153F5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744257" y="0"/>
            <a:ext cx="5446468" cy="5008077"/>
          </a:xfrm>
          <a:solidFill>
            <a:srgbClr val="D9D9D9"/>
          </a:solidFill>
        </p:spPr>
        <p:txBody>
          <a:bodyPr anchor="ctr" anchorCtr="1"/>
          <a:lstStyle>
            <a:lvl1pPr algn="ctr">
              <a:defRPr lang="en-GB" sz="1800"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6546D53-F01F-1BE4-76E8-B16F69D32E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F9B224E8-0DE6-0C4C-82B0-AA84F5415CFD}" type="slidenum">
              <a:t>‹#›</a:t>
            </a:fld>
            <a:endParaRPr lang="en-US"/>
          </a:p>
        </p:txBody>
      </p:sp>
      <p:pic>
        <p:nvPicPr>
          <p:cNvPr id="5" name="Castrol Logo">
            <a:extLst>
              <a:ext uri="{FF2B5EF4-FFF2-40B4-BE49-F238E27FC236}">
                <a16:creationId xmlns:a16="http://schemas.microsoft.com/office/drawing/2014/main" id="{F9CE2B37-3B50-F995-3AB6-1F523D0F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H2">
            <a:extLst>
              <a:ext uri="{FF2B5EF4-FFF2-40B4-BE49-F238E27FC236}">
                <a16:creationId xmlns:a16="http://schemas.microsoft.com/office/drawing/2014/main" id="{8345071E-0F98-F7AF-7DE4-0BE9CC8107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5374450" cy="465649"/>
          </a:xfrm>
        </p:spPr>
        <p:txBody>
          <a:bodyPr/>
          <a:lstStyle>
            <a:lvl1pPr>
              <a:defRPr lang="en-GB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H1">
            <a:extLst>
              <a:ext uri="{FF2B5EF4-FFF2-40B4-BE49-F238E27FC236}">
                <a16:creationId xmlns:a16="http://schemas.microsoft.com/office/drawing/2014/main" id="{30C31D15-8188-B55B-4C68-EA866DF0D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5374450" cy="570448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0E0CB475-9537-4BE6-2D45-DCECE8C9C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2670048"/>
            <a:ext cx="5376672" cy="354787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 marL="182880" lvl="1" indent="-182880">
              <a:buClr>
                <a:srgbClr val="FFFFFF"/>
              </a:buClr>
              <a:buSzPct val="100000"/>
              <a:buFont typeface="Arial" pitchFamily="34"/>
              <a:buChar char="•"/>
              <a:defRPr>
                <a:solidFill>
                  <a:srgbClr val="FFFFFF"/>
                </a:solidFill>
              </a:defRPr>
            </a:lvl2pPr>
            <a:lvl3pPr marL="365760" lvl="2" indent="-182880">
              <a:buSzPct val="100000"/>
              <a:buFont typeface="Arial" pitchFamily="34"/>
              <a:buChar char="•"/>
              <a:defRPr>
                <a:solidFill>
                  <a:srgbClr val="FFFFFF"/>
                </a:solidFill>
              </a:defRPr>
            </a:lvl3pPr>
            <a:lvl4pPr marL="548640" lvl="3" indent="-182880">
              <a:buSzPct val="100000"/>
              <a:buFont typeface="Arial" pitchFamily="34"/>
              <a:buChar char="•"/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55595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3_Gre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THWAY">
            <a:extLst>
              <a:ext uri="{FF2B5EF4-FFF2-40B4-BE49-F238E27FC236}">
                <a16:creationId xmlns:a16="http://schemas.microsoft.com/office/drawing/2014/main" id="{4DD02149-685A-60BA-6AD6-AC5C119A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2810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H2">
            <a:extLst>
              <a:ext uri="{FF2B5EF4-FFF2-40B4-BE49-F238E27FC236}">
                <a16:creationId xmlns:a16="http://schemas.microsoft.com/office/drawing/2014/main" id="{5E650A80-7DF9-9D2D-C0DD-D1B2E99275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5374450" cy="465649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4" name="H1">
            <a:extLst>
              <a:ext uri="{FF2B5EF4-FFF2-40B4-BE49-F238E27FC236}">
                <a16:creationId xmlns:a16="http://schemas.microsoft.com/office/drawing/2014/main" id="{1F643E53-955B-1EE8-134B-683338EFDB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5374450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CBDA70DD-7ED9-B005-8281-34D070540C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2670048"/>
            <a:ext cx="5374450" cy="3546811"/>
          </a:xfrm>
        </p:spPr>
        <p:txBody>
          <a:bodyPr/>
          <a:lstStyle>
            <a:lvl1pPr>
              <a:defRPr lang="en-GB"/>
            </a:lvl1pPr>
            <a:lvl2pPr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2pPr>
            <a:lvl3pPr marL="36576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3pPr>
            <a:lvl4pPr marL="54864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1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CECDD0B9-10A5-98CF-0BFA-EBA05803485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92015" y="0"/>
            <a:ext cx="5299990" cy="6858000"/>
          </a:xfrm>
          <a:solidFill>
            <a:srgbClr val="D9D9D9"/>
          </a:solidFill>
        </p:spPr>
        <p:txBody>
          <a:bodyPr anchor="ctr" anchorCtr="1"/>
          <a:lstStyle>
            <a:lvl1pPr algn="ctr">
              <a:defRPr lang="en-GB" sz="1800"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F3CD4DF-8222-12E4-B116-24B4A79087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2A97562-81AC-5948-A496-DC2F1F3379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8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D2FD2D3-EFC0-EFB3-B83B-C30BA52C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67" t="14087" r="7804" b="14087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8ADA28-3C05-206A-6A79-A17EFEB6D494}"/>
              </a:ext>
            </a:extLst>
          </p:cNvPr>
          <p:cNvSpPr txBox="1"/>
          <p:nvPr/>
        </p:nvSpPr>
        <p:spPr>
          <a:xfrm>
            <a:off x="-4441368" y="3831774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42D7E0-2831-1B9C-469B-CC765110D0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75774" y="3429000"/>
            <a:ext cx="7181094" cy="865333"/>
          </a:xfrm>
        </p:spPr>
        <p:txBody>
          <a:bodyPr lIns="71999"/>
          <a:lstStyle>
            <a:lvl1pPr>
              <a:defRPr sz="2000"/>
            </a:lvl1pPr>
          </a:lstStyle>
          <a:p>
            <a:pPr lvl="0"/>
            <a:r>
              <a:rPr lang="en-US"/>
              <a:t>dd / mm / yyyy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3E6373-E6DC-F718-6523-C9DC1FD29B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5774" y="737591"/>
            <a:ext cx="7181094" cy="2691408"/>
          </a:xfrm>
        </p:spPr>
        <p:txBody>
          <a:bodyPr anchor="b"/>
          <a:lstStyle>
            <a:lvl1pPr>
              <a:lnSpc>
                <a:spcPct val="80000"/>
              </a:lnSpc>
              <a:defRPr lang="en-US" sz="7200"/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7DD5B9DD-DCB7-565F-8733-E2F6656BD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04681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3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THWAY">
            <a:extLst>
              <a:ext uri="{FF2B5EF4-FFF2-40B4-BE49-F238E27FC236}">
                <a16:creationId xmlns:a16="http://schemas.microsoft.com/office/drawing/2014/main" id="{25CB1721-779A-3C9A-CDC4-903CE33C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2810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H2">
            <a:extLst>
              <a:ext uri="{FF2B5EF4-FFF2-40B4-BE49-F238E27FC236}">
                <a16:creationId xmlns:a16="http://schemas.microsoft.com/office/drawing/2014/main" id="{A8A03D77-776B-2A1A-0B84-88BB5A8DC4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5374450" cy="465649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4" name="H1">
            <a:extLst>
              <a:ext uri="{FF2B5EF4-FFF2-40B4-BE49-F238E27FC236}">
                <a16:creationId xmlns:a16="http://schemas.microsoft.com/office/drawing/2014/main" id="{73001C67-4F8F-9D34-7291-A0A2361AB1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5374450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2A85C547-A11B-7887-550C-64F30C40C8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2670048"/>
            <a:ext cx="5374450" cy="3546811"/>
          </a:xfrm>
        </p:spPr>
        <p:txBody>
          <a:bodyPr/>
          <a:lstStyle>
            <a:lvl1pPr>
              <a:defRPr lang="en-GB"/>
            </a:lvl1pPr>
            <a:lvl2pPr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2pPr>
            <a:lvl3pPr marL="36576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3pPr>
            <a:lvl4pPr marL="54864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1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C20BE233-6530-CA02-07F4-665E980139C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892015" y="0"/>
            <a:ext cx="5299990" cy="6858000"/>
          </a:xfrm>
          <a:solidFill>
            <a:srgbClr val="D9D9D9"/>
          </a:solidFill>
        </p:spPr>
        <p:txBody>
          <a:bodyPr anchor="ctr" anchorCtr="1"/>
          <a:lstStyle>
            <a:lvl1pPr algn="ctr">
              <a:defRPr lang="en-GB" sz="1800"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4FB035D-4BE9-B943-4CF6-CC12D7BE05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2CCFE5E-7023-BA45-8962-438AFCCEF0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59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4_Gre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THWAY">
            <a:extLst>
              <a:ext uri="{FF2B5EF4-FFF2-40B4-BE49-F238E27FC236}">
                <a16:creationId xmlns:a16="http://schemas.microsoft.com/office/drawing/2014/main" id="{C09CDECA-C5B4-2C86-EA2D-DA71C176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62660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CC82497-9DBC-9C83-ED22-AFC369584AB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636931" y="0"/>
            <a:ext cx="4552532" cy="6858000"/>
          </a:xfrm>
          <a:solidFill>
            <a:srgbClr val="D9D9D9"/>
          </a:solidFill>
        </p:spPr>
        <p:txBody>
          <a:bodyPr anchor="ctr" anchorCtr="1"/>
          <a:lstStyle>
            <a:lvl1pPr algn="ctr">
              <a:defRPr lang="en-GB" sz="1600"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5BEC949F-E05B-6955-CCAA-D894DF4168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5374450" cy="465649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5" name="H1">
            <a:extLst>
              <a:ext uri="{FF2B5EF4-FFF2-40B4-BE49-F238E27FC236}">
                <a16:creationId xmlns:a16="http://schemas.microsoft.com/office/drawing/2014/main" id="{D98F9687-C9DA-B06A-F22B-5EB96FFA9B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5374450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EE7D9960-D263-75ED-8BBF-2DE4246294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2670048"/>
            <a:ext cx="5374450" cy="3546811"/>
          </a:xfrm>
        </p:spPr>
        <p:txBody>
          <a:bodyPr/>
          <a:lstStyle>
            <a:lvl1pPr>
              <a:defRPr lang="en-GB"/>
            </a:lvl1pPr>
            <a:lvl2pPr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2pPr>
            <a:lvl3pPr marL="36576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3pPr>
            <a:lvl4pPr marL="54864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1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AD9199A4-719B-0767-8615-F9E2AA15C19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2A3837F-A35D-C94E-A480-AC4C27BD10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5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hway_4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THWAY">
            <a:extLst>
              <a:ext uri="{FF2B5EF4-FFF2-40B4-BE49-F238E27FC236}">
                <a16:creationId xmlns:a16="http://schemas.microsoft.com/office/drawing/2014/main" id="{05F00588-B730-DCBE-3E7B-2047CE60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62660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7F844EA-372A-CB32-CEF8-E3750C911E4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639473" y="0"/>
            <a:ext cx="4552532" cy="6858000"/>
          </a:xfrm>
          <a:solidFill>
            <a:srgbClr val="D9D9D9"/>
          </a:solidFill>
        </p:spPr>
        <p:txBody>
          <a:bodyPr anchor="ctr" anchorCtr="1"/>
          <a:lstStyle>
            <a:lvl1pPr algn="ctr">
              <a:defRPr lang="en-GB" sz="1600"/>
            </a:lvl1pPr>
          </a:lstStyle>
          <a:p>
            <a:pPr lvl="0"/>
            <a:r>
              <a:rPr lang="en-GB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98E6354C-686C-FCF4-CA42-9EAA90DFB3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5374450" cy="465649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5" name="H1">
            <a:extLst>
              <a:ext uri="{FF2B5EF4-FFF2-40B4-BE49-F238E27FC236}">
                <a16:creationId xmlns:a16="http://schemas.microsoft.com/office/drawing/2014/main" id="{8AAD0DD6-DB3E-D90A-0738-14FAD27C1C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5374450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84087A95-C2AF-83BC-F4DD-8552376564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2670048"/>
            <a:ext cx="5374450" cy="3546811"/>
          </a:xfrm>
        </p:spPr>
        <p:txBody>
          <a:bodyPr/>
          <a:lstStyle>
            <a:lvl1pPr>
              <a:defRPr lang="en-GB"/>
            </a:lvl1pPr>
            <a:lvl2pPr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2pPr>
            <a:lvl3pPr marL="36576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3pPr>
            <a:lvl4pPr marL="548640" lvl="1" indent="-180978">
              <a:buClr>
                <a:srgbClr val="009343"/>
              </a:buClr>
              <a:buSzPct val="100000"/>
              <a:buFont typeface="Arial" pitchFamily="34"/>
              <a:buChar char="•"/>
              <a:defRPr lang="en-GB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1"/>
            <a:r>
              <a:rPr lang="en-GB"/>
              <a:t>Third level</a:t>
            </a:r>
          </a:p>
          <a:p>
            <a:pPr lvl="1"/>
            <a:r>
              <a:rPr lang="en-GB"/>
              <a:t>Fourth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05B05149-1C40-E162-86E5-ABF292CBE5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9A70942-73E0-7A47-A1AA-83968CC148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1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4286E27-E09C-6710-9245-E4FCC5B11D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9239" y="2953548"/>
            <a:ext cx="3426083" cy="282940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493BA3-D875-07F1-3633-D7D8F4CA14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Team bio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14EF406-FD3B-DAA7-3AF9-1D1587637C6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50861" y="1761170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754EFD5-2232-5356-0AE8-D09E06C25E9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400114" y="1761170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A312F23-F79F-C665-4ED1-734C2B243D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9239" y="2250740"/>
            <a:ext cx="1514740" cy="290770"/>
          </a:xfrm>
        </p:spPr>
        <p:txBody>
          <a:bodyPr anchor="b"/>
          <a:lstStyle>
            <a:lvl1pPr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1B757D1-BEE3-BD84-E184-6D38173423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9239" y="2602144"/>
            <a:ext cx="1514740" cy="29077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CAF7F5-3DD8-D35D-17FA-6125315350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15051" y="2953548"/>
            <a:ext cx="3426083" cy="2835755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F2A3F97-13E8-7ECA-3EAE-3AC824D968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15051" y="2250740"/>
            <a:ext cx="1514740" cy="290770"/>
          </a:xfrm>
        </p:spPr>
        <p:txBody>
          <a:bodyPr anchor="b"/>
          <a:lstStyle>
            <a:lvl1pPr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897CA1E-79CC-FE24-FC53-D56E45A35F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15051" y="2602144"/>
            <a:ext cx="1514740" cy="29077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2F1615B2-0C2C-D2FE-8E78-780CB1637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C0F0E45E-4A14-1F48-AC31-1BF493ABB985}" type="slidenum">
              <a:t>‹#›</a:t>
            </a:fld>
            <a:endParaRPr lang="en-US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087E6298-D1D0-6D1D-73DB-9F6C0DD0D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602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E57C434-452C-083E-8914-5DA2655BBF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3429000"/>
            <a:ext cx="3311051" cy="2297009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0C6B90-CB21-0F1A-24F7-D2E7F315B7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Team bio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2D8DA68-77F8-905A-CF7E-F4AF4C91721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50861" y="1761170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A70F856E-2883-F141-ED6E-01A56E7B551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20502" y="1761170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59D67F7-BA49-D7A7-8730-588A9AE67C8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30760" y="1761170"/>
            <a:ext cx="1511996" cy="1511996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8404FB3-2EEC-ED29-07D8-374C07256C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9239" y="2250740"/>
            <a:ext cx="1514740" cy="290770"/>
          </a:xfrm>
        </p:spPr>
        <p:txBody>
          <a:bodyPr anchor="b"/>
          <a:lstStyle>
            <a:lvl1pPr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8E7AA4-977A-D2E4-2AFF-98AEC7CE2C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49239" y="2602144"/>
            <a:ext cx="1514740" cy="29077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DACDCFC-08E9-9D53-F09A-240780B088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3722" y="3436525"/>
            <a:ext cx="3348039" cy="229700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3A73129-3AC7-6905-22B0-BB4163D7F9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35295" y="3429000"/>
            <a:ext cx="3311051" cy="229700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7EE2A5-6FBB-D8E5-7BBC-76153766B1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5439" y="2250740"/>
            <a:ext cx="1514740" cy="290770"/>
          </a:xfrm>
        </p:spPr>
        <p:txBody>
          <a:bodyPr anchor="b"/>
          <a:lstStyle>
            <a:lvl1pPr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273991B-7DDD-4446-A3B5-9BBEE4A766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5439" y="2602144"/>
            <a:ext cx="1514740" cy="29077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67BAB05-230B-9DFE-FEB5-7579BA3CF6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45697" y="2250740"/>
            <a:ext cx="1514740" cy="290770"/>
          </a:xfrm>
        </p:spPr>
        <p:txBody>
          <a:bodyPr anchor="b"/>
          <a:lstStyle>
            <a:lvl1pPr>
              <a:defRPr sz="12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B30B62-2047-C7AA-3EA8-0ADF3A6343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45697" y="2602144"/>
            <a:ext cx="1514740" cy="29077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096C517F-F42E-1E43-112C-FFEE952D431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FE597E5D-F314-C644-B8A4-DD020EE85B0F}" type="slidenum">
              <a:t>‹#›</a:t>
            </a:fld>
            <a:endParaRPr lang="en-US"/>
          </a:p>
        </p:txBody>
      </p:sp>
      <p:pic>
        <p:nvPicPr>
          <p:cNvPr id="16" name="Picture 31">
            <a:extLst>
              <a:ext uri="{FF2B5EF4-FFF2-40B4-BE49-F238E27FC236}">
                <a16:creationId xmlns:a16="http://schemas.microsoft.com/office/drawing/2014/main" id="{AF6F4742-7435-BF99-8BF5-A6727B9A1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8664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925A-1716-F936-CC5E-050AD31FB1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2BBD161-6251-0B0E-3DE6-674E63F6B8A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0861" y="1761170"/>
            <a:ext cx="5257800" cy="3972363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D5949A2-52AC-84DD-0721-0116A593BC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11090272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708A23-8982-CF80-FE85-6B80AE503B7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98212" y="1761170"/>
            <a:ext cx="5257800" cy="3972363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818333B-34E5-73DF-82F2-0BD02FA02E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9468AED9-0357-4B45-B3A8-95F97E09D73F}" type="slidenum">
              <a:t>‹#›</a:t>
            </a:fld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9B9392D-3381-DEAB-C27F-06B11AA9A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6839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AB60-8534-F6FF-A40B-E1D6E96F75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56C5879-B921-4B17-188D-994BDD41919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0861" y="1761170"/>
            <a:ext cx="3313108" cy="3922940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E1AABD3-CECB-E05D-FEE3-93760A37CA8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29863" y="1761170"/>
            <a:ext cx="3313108" cy="3922940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29BDEB-473E-B9D2-109A-D4083B9D5ED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38653" y="1761170"/>
            <a:ext cx="3313108" cy="3922940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740F8DD-B4A5-07BE-41A7-AD4FEF7079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11090272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5459DEB-40FD-6C08-5D72-1D6F2F2A61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EA2B8E18-35F4-764E-9539-37ECB7CAD0ED}" type="slidenum">
              <a:t>‹#›</a:t>
            </a:fld>
            <a:endParaRPr lang="en-US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6CE2A110-799D-7AD2-A918-3493946F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0176991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2113-38E1-E13E-4A86-3BBE1230006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Heading</a:t>
            </a:r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1D985F8-177F-2A8C-597F-9423C6C9A02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0861" y="1761170"/>
            <a:ext cx="11082335" cy="3922940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9D5FE9E-9A9F-82B9-EA6D-DA4A7688CD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11090272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50BE685-8F2C-585E-EC69-F1EC98748C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616CAA29-2E6F-714C-BCE4-7C38D136629D}" type="slidenum">
              <a:t>‹#›</a:t>
            </a:fld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E7988F1-90FB-E79A-7260-75BF695C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421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B67C924-AC35-7929-9A28-8F00C44BED6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685800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B07986-8359-E8CC-93BE-D8A58D9968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4968877" cy="116865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1117118-47D1-0BDE-F3D6-00D58358468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71673" y="2328437"/>
            <a:ext cx="4948065" cy="3980282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4E2ABD-E2FB-1ABC-DFA3-B2595F0E09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1267" y="1763731"/>
            <a:ext cx="4968877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256E979-189C-9034-DB09-ED52126221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9ECB248-740B-1C48-8199-90189002C3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32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F72DAE7-D5E2-8793-FD05-93BFAA1A4AF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685800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774DD7-A0CF-9501-0D4C-6BE24FF6EB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3069" y="584987"/>
            <a:ext cx="4948065" cy="116865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49336B1-A2F1-92D6-C8E2-325C112F3C5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693069" y="2328437"/>
            <a:ext cx="4948065" cy="3256818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E39A94E-14B8-3962-227D-3ABE118637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93069" y="1763731"/>
            <a:ext cx="4948065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EED3F97-34FF-08C8-1C08-3BB9DC24CF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3F8FFDCD-B640-5549-90F5-12FB02004226}" type="slidenum">
              <a:t>‹#›</a:t>
            </a:fld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4E6A95BB-47FA-2011-2E6E-2A7032F5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8683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ver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CFE1B9B-BDF3-B83C-B93C-43A28E0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00" t="4001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3C680D-97B7-A2EC-2E1D-01ECAF77710D}"/>
              </a:ext>
            </a:extLst>
          </p:cNvPr>
          <p:cNvSpPr txBox="1"/>
          <p:nvPr/>
        </p:nvSpPr>
        <p:spPr>
          <a:xfrm>
            <a:off x="-4441368" y="3831774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32A835-E153-7196-46FD-997F9C6678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19446" y="3622962"/>
            <a:ext cx="8556909" cy="865333"/>
          </a:xfrm>
        </p:spPr>
        <p:txBody>
          <a:bodyPr lIns="71999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dd / mm / yyyy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5D7325-5AEC-5664-CB22-B1225B92A5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19446" y="931563"/>
            <a:ext cx="8556909" cy="2691408"/>
          </a:xfrm>
        </p:spPr>
        <p:txBody>
          <a:bodyPr anchor="b"/>
          <a:lstStyle>
            <a:lvl1pPr>
              <a:lnSpc>
                <a:spcPct val="80000"/>
              </a:lnSpc>
              <a:defRPr lang="en-US" sz="7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29024EC-B611-1944-6795-417380C3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11875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DFA119D-D5FF-24DE-504B-76CEC23E4DC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3429000"/>
            <a:ext cx="6096003" cy="3451860"/>
          </a:xfrm>
          <a:solidFill>
            <a:srgbClr val="D3DEE6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CA840E1-3C92-EEAE-0EBA-1FF021A65A0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345186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E35314-E14D-BD31-2D32-F9412ECB91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4968877" cy="116865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1960E4-093E-1439-E25B-8D51B635F25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71673" y="2328437"/>
            <a:ext cx="4948065" cy="3980282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F57B414-B10A-CC77-2FFD-41E036CD24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1267" y="1763731"/>
            <a:ext cx="4968877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E026817-18C7-DD5E-93E6-9480292B41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ADC2306-251E-0643-8454-7A0BDC04CC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4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FE1C-BC2C-7623-1CA6-1979149CA8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93069" y="584987"/>
            <a:ext cx="4948065" cy="116865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AF96B34-364F-E51A-1412-9E0C753B16D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693069" y="2622828"/>
            <a:ext cx="4948065" cy="2947897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A23A97F-207E-9E3B-3D62-E61F6F4EFD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93069" y="1763731"/>
            <a:ext cx="4948065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DB5B0B-F95A-22A9-189A-6ACD56C5689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3429000"/>
            <a:ext cx="6096003" cy="3451860"/>
          </a:xfrm>
          <a:solidFill>
            <a:srgbClr val="D3DEE6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5D4B7FA-5352-D568-BFC7-D5143CD11B0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345186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7D55A20-F762-2A5C-5828-930D4E0051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8C78DACF-D40A-A348-86CC-AF70212D29DD}" type="slidenum">
              <a:t>‹#›</a:t>
            </a:fld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D1F97A2B-8571-520B-0796-052D32F6E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3142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BE22-3DFF-B01E-EAC8-F6CB8C3CF9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974868A1-DDEC-87FC-D34A-0B43060E90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0861" y="2983230"/>
            <a:ext cx="3313108" cy="2660154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65163EE-8A7C-8BB4-5554-F25EFFB034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11090272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151C91-4DC8-3186-7C8A-0CA3DA601C9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29863" y="2983230"/>
            <a:ext cx="3313108" cy="2660154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177A19A-326E-53DD-891A-20182797E84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38653" y="2983230"/>
            <a:ext cx="3313108" cy="2660154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713FCD00-ADCC-D62A-C9C0-8064CEA5D134}"/>
              </a:ext>
            </a:extLst>
          </p:cNvPr>
          <p:cNvCxnSpPr/>
          <p:nvPr/>
        </p:nvCxnSpPr>
        <p:spPr>
          <a:xfrm>
            <a:off x="550861" y="2766060"/>
            <a:ext cx="3313109" cy="0"/>
          </a:xfrm>
          <a:prstGeom prst="straightConnector1">
            <a:avLst/>
          </a:prstGeom>
          <a:noFill/>
          <a:ln w="19046" cap="flat">
            <a:solidFill>
              <a:srgbClr val="009343"/>
            </a:solidFill>
            <a:prstDash val="solid"/>
            <a:miter/>
          </a:ln>
        </p:spPr>
      </p:cxn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CAA86CC-29A9-4E76-FB27-1360950F863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50861" y="1901513"/>
            <a:ext cx="695008" cy="695008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800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CDA5431-E1E1-CFAC-5BA1-31DD50ABB09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48491" y="1901513"/>
            <a:ext cx="695008" cy="695008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800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A172E7F-60E0-213F-CEAF-F7BFB7BE5B1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46121" y="1901513"/>
            <a:ext cx="695008" cy="695008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800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Icon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FA5B2DE-2743-4F6D-2C6B-10152082F21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383030" y="2144615"/>
            <a:ext cx="2480940" cy="174814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BAA69E6-7ED1-58FD-E99E-4B51E3E290D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280660" y="2144615"/>
            <a:ext cx="2480940" cy="174814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4FCBDB7-5925-85AE-13D8-25208D25EC9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55430" y="2144615"/>
            <a:ext cx="2480940" cy="174814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4" name="Straight Connector 25">
            <a:extLst>
              <a:ext uri="{FF2B5EF4-FFF2-40B4-BE49-F238E27FC236}">
                <a16:creationId xmlns:a16="http://schemas.microsoft.com/office/drawing/2014/main" id="{E31DB6E6-559B-560F-4431-32A57E11B56B}"/>
              </a:ext>
            </a:extLst>
          </p:cNvPr>
          <p:cNvCxnSpPr/>
          <p:nvPr/>
        </p:nvCxnSpPr>
        <p:spPr>
          <a:xfrm>
            <a:off x="4437061" y="2766060"/>
            <a:ext cx="3313109" cy="0"/>
          </a:xfrm>
          <a:prstGeom prst="straightConnector1">
            <a:avLst/>
          </a:prstGeom>
          <a:noFill/>
          <a:ln w="19046" cap="flat">
            <a:solidFill>
              <a:srgbClr val="009343"/>
            </a:solidFill>
            <a:prstDash val="solid"/>
            <a:miter/>
          </a:ln>
        </p:spPr>
      </p:cxnSp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id="{00458FED-3F10-17D7-D852-7FBB9A17295E}"/>
              </a:ext>
            </a:extLst>
          </p:cNvPr>
          <p:cNvCxnSpPr/>
          <p:nvPr/>
        </p:nvCxnSpPr>
        <p:spPr>
          <a:xfrm>
            <a:off x="8323261" y="2766060"/>
            <a:ext cx="3313109" cy="0"/>
          </a:xfrm>
          <a:prstGeom prst="straightConnector1">
            <a:avLst/>
          </a:prstGeom>
          <a:noFill/>
          <a:ln w="19046" cap="flat">
            <a:solidFill>
              <a:srgbClr val="009343"/>
            </a:solidFill>
            <a:prstDash val="solid"/>
            <a:miter/>
          </a:ln>
        </p:spPr>
      </p:cxn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8C93E693-D953-BDA3-291A-6D8B8B8C6E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C39BDFF3-B53D-EB4B-85AB-38DE566DD53B}" type="slidenum">
              <a:t>‹#›</a:t>
            </a:fld>
            <a:endParaRPr lang="en-US"/>
          </a:p>
        </p:txBody>
      </p:sp>
      <p:pic>
        <p:nvPicPr>
          <p:cNvPr id="17" name="Picture 23">
            <a:extLst>
              <a:ext uri="{FF2B5EF4-FFF2-40B4-BE49-F238E27FC236}">
                <a16:creationId xmlns:a16="http://schemas.microsoft.com/office/drawing/2014/main" id="{4FA7787E-4394-DFD8-7BFF-DD9A5F869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84545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51731043-42E8-2F0E-E17B-D09B9761052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50386" y="1951667"/>
            <a:ext cx="3311527" cy="2232022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E216CF42-A1B2-AA41-8E89-21CC2748847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20502" y="1951667"/>
            <a:ext cx="3370185" cy="2232022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C9683F0D-6F92-CC43-9B3F-2E9685BC54D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29617" y="1951667"/>
            <a:ext cx="3311527" cy="2232022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5C88F51-B9C6-8D40-6359-E623526577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4583283"/>
            <a:ext cx="3311051" cy="1088465"/>
          </a:xfrm>
        </p:spPr>
        <p:txBody>
          <a:bodyPr/>
          <a:lstStyle>
            <a:lvl1pPr>
              <a:defRPr sz="1200"/>
            </a:lvl1pPr>
          </a:lstStyle>
          <a:p>
            <a:pPr lvl="0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C9A07E5-5981-642D-6B17-85C5137CA2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0502" y="4583283"/>
            <a:ext cx="3370185" cy="1088465"/>
          </a:xfrm>
        </p:spPr>
        <p:txBody>
          <a:bodyPr/>
          <a:lstStyle>
            <a:lvl1pPr>
              <a:defRPr sz="1200"/>
            </a:lvl1pPr>
          </a:lstStyle>
          <a:p>
            <a:pPr lvl="0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0E9216C-B009-E245-A566-5A90874D78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29617" y="4583283"/>
            <a:ext cx="3311051" cy="1088465"/>
          </a:xfrm>
        </p:spPr>
        <p:txBody>
          <a:bodyPr/>
          <a:lstStyle>
            <a:lvl1pPr>
              <a:defRPr sz="1200"/>
            </a:lvl1pPr>
          </a:lstStyle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E29CF6-F57F-E674-1E9C-C01894AA785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68913A8-3CEE-9B7F-BB9E-60D79C4054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11090272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C4289E8-2805-175C-7598-B86DDA2AE6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E07D092D-C835-614E-94F6-0326310AE891}" type="slidenum">
              <a:t>‹#›</a:t>
            </a:fld>
            <a:endParaRPr lang="en-US"/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04C67EEE-0DF4-C0B9-F3AD-ECBF2F6B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88601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2A32D673-F550-D5EC-9257-526AAECBC6F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29617" y="0"/>
            <a:ext cx="3862389" cy="685800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3622241-F017-E482-9ED4-F65AAE4B1F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761170"/>
            <a:ext cx="3311051" cy="4547558"/>
          </a:xfrm>
        </p:spPr>
        <p:txBody>
          <a:bodyPr/>
          <a:lstStyle>
            <a:lvl1pPr>
              <a:defRPr sz="1200"/>
            </a:lvl1pPr>
          </a:lstStyle>
          <a:p>
            <a:pPr lvl="0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86D612-C507-67CE-4C68-5F94A2DC4B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0502" y="1761170"/>
            <a:ext cx="3370185" cy="4547558"/>
          </a:xfrm>
        </p:spPr>
        <p:txBody>
          <a:bodyPr/>
          <a:lstStyle>
            <a:lvl1pPr>
              <a:defRPr sz="1200"/>
            </a:lvl1pPr>
          </a:lstStyle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C6A76F-F95F-F98D-7B43-1726FB4D92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7239826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DE6B2D3-0F61-C4B7-ACAA-D4B5D8D506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7237411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EF5A9AA-A3CA-1359-80DA-117BD8D641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AE140F9-5581-0040-A6A7-883829C8C943}" type="slidenum">
              <a:t>‹#›</a:t>
            </a:fld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FB73605C-F4BC-CFD7-DAC1-5CA38879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8072"/>
            <a:ext cx="1699384" cy="3993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40609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46A430E-7710-BB94-10DA-6351AAEFDD8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591" y="0"/>
            <a:ext cx="3862389" cy="685800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DEE144E-72E4-78C6-7ABB-DEA18F5A16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0483" y="1761170"/>
            <a:ext cx="3367790" cy="4009433"/>
          </a:xfrm>
        </p:spPr>
        <p:txBody>
          <a:bodyPr/>
          <a:lstStyle>
            <a:lvl1pPr>
              <a:defRPr sz="1200"/>
            </a:lvl1pPr>
          </a:lstStyle>
          <a:p>
            <a:pPr lvl="0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35ADCDD-7C5B-AB1A-AD44-5547F225C6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28026" y="1761170"/>
            <a:ext cx="3304760" cy="4009433"/>
          </a:xfrm>
        </p:spPr>
        <p:txBody>
          <a:bodyPr/>
          <a:lstStyle>
            <a:lvl1pPr>
              <a:defRPr sz="1200"/>
            </a:lvl1pPr>
          </a:lstStyle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EA568F-C756-76BC-CA33-8889AD0074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0493" y="584987"/>
            <a:ext cx="7212293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ABB7294-D1DE-BE0F-EC7E-42A40D8CC8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0483" y="1274765"/>
            <a:ext cx="7209888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2B7BBAA-F235-9839-2346-718BACE76A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384C29B0-DC14-EC46-B767-B4659389389A}" type="slidenum">
              <a:t>‹#›</a:t>
            </a:fld>
            <a:endParaRPr lang="en-US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3EACD232-0633-B868-4FAA-236331942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6281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68473CD3-829E-66FB-83D9-201C068EB11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591" y="0"/>
            <a:ext cx="3862389" cy="685800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F4C384-392E-3A71-43FE-8DE04A59A2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0493" y="584987"/>
            <a:ext cx="7212293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Heding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5AF42CA-6EFF-0299-C056-9CB16C4C1F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0483" y="1274765"/>
            <a:ext cx="7209888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23C3BE-8DEB-A0EC-A2D8-5C4B33CB402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0483" y="1761170"/>
            <a:ext cx="7237411" cy="4059039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2137EF8-54FD-17A8-1B62-643AC24C34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32B621DD-E834-7F45-8ECC-39A87D4FE99E}" type="slidenum">
              <a:t>‹#›</a:t>
            </a:fld>
            <a:endParaRPr lang="en-US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5061148F-38D5-B2BC-A313-B3070DBB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02834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F108AE6-3B48-5E26-4A9A-D5710280126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329617" y="0"/>
            <a:ext cx="3862389" cy="685800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7A0507-0D84-6280-211C-39FEE340708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0861" y="1761170"/>
            <a:ext cx="7237411" cy="4547558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EF155-5FCD-D156-5A97-34020F313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7237411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ADC512A-A4EA-13A5-4608-EEDCD50A7E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7237411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ADB3328-F534-4927-9AD4-5DCFABF045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B36D2AF-6AA6-9047-AA20-FDB274CA34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2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BE7A9-5665-8132-E28C-4DEC6A8EA239}"/>
              </a:ext>
            </a:extLst>
          </p:cNvPr>
          <p:cNvSpPr/>
          <p:nvPr/>
        </p:nvSpPr>
        <p:spPr>
          <a:xfrm>
            <a:off x="8346862" y="0"/>
            <a:ext cx="3845143" cy="6858000"/>
          </a:xfrm>
          <a:prstGeom prst="rect">
            <a:avLst/>
          </a:prstGeom>
          <a:solidFill>
            <a:srgbClr val="EBF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E17232-AE0E-ADE3-524D-44A4E4F5DF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7239826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BC55E65-FC4B-4D8A-F4CB-AA9F5A3947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7237411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9A1FE10-D987-4999-1315-5D73EEB19D6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903970" y="1274765"/>
            <a:ext cx="1097280" cy="1097280"/>
          </a:xfrm>
          <a:solidFill>
            <a:srgbClr val="FFFFFF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36D48D7-D782-DDE3-3B48-35D2200B88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20789" y="1564300"/>
            <a:ext cx="1511996" cy="290770"/>
          </a:xfrm>
        </p:spPr>
        <p:txBody>
          <a:bodyPr anchor="b"/>
          <a:lstStyle>
            <a:lvl1pPr>
              <a:defRPr sz="1000" b="1"/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2AC6D7-641C-BC2C-FA12-3B404A7261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20789" y="1915695"/>
            <a:ext cx="1511996" cy="29077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EBF980C-1CB2-0D6B-A3C2-404084DFC1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03970" y="2594610"/>
            <a:ext cx="2728816" cy="2699089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9E78076-B0EB-DB62-13A6-1EFDC0122A1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0861" y="1761170"/>
            <a:ext cx="3310420" cy="4547558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90EE1DF-276B-9881-9B53-A7EA1030C59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02771" y="1761170"/>
            <a:ext cx="3384871" cy="4547558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E7211F4-A736-293F-5B24-E3C6DAF827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3B97D3DA-2A44-4B4B-969B-C959571FA24F}" type="slidenum">
              <a:t>‹#›</a:t>
            </a:fld>
            <a:endParaRPr lang="en-US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BF6CFB8-2A68-D7B7-50BD-30E54335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10" y="6285055"/>
            <a:ext cx="1712214" cy="4023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11429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C98BA-9B35-8560-DB0B-C9ED5894A7A4}"/>
              </a:ext>
            </a:extLst>
          </p:cNvPr>
          <p:cNvSpPr/>
          <p:nvPr/>
        </p:nvSpPr>
        <p:spPr>
          <a:xfrm>
            <a:off x="8346862" y="0"/>
            <a:ext cx="3845143" cy="6858000"/>
          </a:xfrm>
          <a:prstGeom prst="rect">
            <a:avLst/>
          </a:prstGeom>
          <a:solidFill>
            <a:srgbClr val="00934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E7B39C-9554-1400-A4D3-1E10264F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7239826" cy="57044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1156FB3-AA7D-1ED2-B979-E6CCE1972A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1274765"/>
            <a:ext cx="7237411" cy="277310"/>
          </a:xfrm>
        </p:spPr>
        <p:txBody>
          <a:bodyPr/>
          <a:lstStyle>
            <a:lvl1pPr>
              <a:defRPr lang="en-GB" sz="2000"/>
            </a:lvl1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DCAA8A1-8591-B94E-6004-A36D2259F35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903970" y="1274765"/>
            <a:ext cx="1097280" cy="1097280"/>
          </a:xfrm>
          <a:solidFill>
            <a:srgbClr val="EBF0F0"/>
          </a:solidFill>
        </p:spPr>
        <p:txBody>
          <a:bodyPr anchor="ctr" anchorCtr="1"/>
          <a:lstStyle>
            <a:lvl1pPr algn="ctr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AAD51C2-4146-199A-D557-E091C95B84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20789" y="1564300"/>
            <a:ext cx="1511996" cy="290770"/>
          </a:xfrm>
        </p:spPr>
        <p:txBody>
          <a:bodyPr anchor="b"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87C4AB6-CAB0-5B91-443E-6EA3613106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20789" y="1915695"/>
            <a:ext cx="1511996" cy="290770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044D4D-F38D-E79B-3751-EC440BBEB0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03970" y="2594610"/>
            <a:ext cx="2728816" cy="2699089"/>
          </a:xfrm>
        </p:spPr>
        <p:txBody>
          <a:bodyPr>
            <a:norm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FFFBE76-5F47-A9A1-93CC-B74D29343F2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50861" y="1761170"/>
            <a:ext cx="3310420" cy="4547558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C355B15-E511-4396-80E4-E5078D14B2F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02771" y="1761170"/>
            <a:ext cx="3384871" cy="4547558"/>
          </a:xfrm>
        </p:spPr>
        <p:txBody>
          <a:bodyPr/>
          <a:lstStyle>
            <a:lvl1pPr>
              <a:spcBef>
                <a:spcPts val="10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5668EC2D-79D4-599F-FB81-A6EA956923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32E9BF69-D1DE-054B-8549-3AFA940F44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2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994722E0-0717-9D83-8F38-661CF0FB08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32" t="16668" r="17164" b="19417"/>
          <a:stretch>
            <a:fillRect/>
          </a:stretch>
        </p:blipFill>
        <p:spPr>
          <a:xfrm>
            <a:off x="0" y="12701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198AEC-B614-A140-95C2-ABE7DA2F38DF}"/>
              </a:ext>
            </a:extLst>
          </p:cNvPr>
          <p:cNvSpPr txBox="1"/>
          <p:nvPr/>
        </p:nvSpPr>
        <p:spPr>
          <a:xfrm>
            <a:off x="-4441368" y="3831774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7DCEC7A-81A2-DA7B-37B1-779E9881623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092202" y="4292294"/>
            <a:ext cx="5545141" cy="828044"/>
          </a:xfrm>
        </p:spPr>
        <p:txBody>
          <a:bodyPr lIns="71999"/>
          <a:lstStyle>
            <a:lvl1pPr>
              <a:defRPr sz="1600"/>
            </a:lvl1pPr>
          </a:lstStyle>
          <a:p>
            <a:pPr lvl="0"/>
            <a:r>
              <a:rPr lang="en-US"/>
              <a:t>Click to add topics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761066-C024-64EB-A9F0-5970AF8EB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92202" y="3108429"/>
            <a:ext cx="8583417" cy="1099017"/>
          </a:xfrm>
        </p:spPr>
        <p:txBody>
          <a:bodyPr anchor="b"/>
          <a:lstStyle>
            <a:lvl1pPr>
              <a:lnSpc>
                <a:spcPct val="80000"/>
              </a:lnSpc>
              <a:defRPr lang="en-US" sz="7200"/>
            </a:lvl1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34EA5-14AB-447A-5A78-E829E8F1BE48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2D9E14E-A77D-9E25-40D0-DA57EB538D61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A5B01B0-44B0-AB6B-7E0C-65655D65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14569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mage + 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2AF5-1E0A-C49A-EA71-38A8B1268240}"/>
              </a:ext>
            </a:extLst>
          </p:cNvPr>
          <p:cNvSpPr txBox="1"/>
          <p:nvPr/>
        </p:nvSpPr>
        <p:spPr>
          <a:xfrm>
            <a:off x="10993758" y="5110115"/>
            <a:ext cx="1043522" cy="9078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0" b="0" i="0" u="none" strike="noStrike" kern="1200" cap="none" spc="0" baseline="0">
                <a:solidFill>
                  <a:srgbClr val="009343"/>
                </a:solidFill>
                <a:uFillTx/>
                <a:latin typeface="Arial" pitchFamily="34"/>
                <a:cs typeface="Arial" pitchFamily="34"/>
              </a:rPr>
              <a:t>”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B3AEB69-8E88-88F6-7A9E-0A3DFF21C34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685800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17113F-BDBD-7E8F-022A-760D7D0159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2267" y="1085850"/>
            <a:ext cx="4968877" cy="4162010"/>
          </a:xfrm>
        </p:spPr>
        <p:txBody>
          <a:bodyPr anchor="ctr" anchorCtr="1"/>
          <a:lstStyle>
            <a:lvl1pPr algn="ctr">
              <a:defRPr lang="en-US"/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DF9047-2A08-CA40-83C8-5ED1D833051F}"/>
              </a:ext>
            </a:extLst>
          </p:cNvPr>
          <p:cNvSpPr txBox="1"/>
          <p:nvPr/>
        </p:nvSpPr>
        <p:spPr>
          <a:xfrm>
            <a:off x="6589148" y="271439"/>
            <a:ext cx="1389183" cy="1596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0" b="0" i="0" u="none" strike="noStrike" kern="1200" cap="none" spc="0" baseline="0">
                <a:solidFill>
                  <a:srgbClr val="009343"/>
                </a:solidFill>
                <a:uFillTx/>
                <a:latin typeface="Arial" pitchFamily="34"/>
                <a:cs typeface="Arial" pitchFamily="34"/>
              </a:rPr>
              <a:t>“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6CCF733-A060-7991-154D-76BCE5BC67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72267" y="5396825"/>
            <a:ext cx="1511996" cy="290770"/>
          </a:xfrm>
        </p:spPr>
        <p:txBody>
          <a:bodyPr anchor="b"/>
          <a:lstStyle>
            <a:lvl1pPr>
              <a:defRPr sz="1000" b="1"/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6240D5F-D6CD-4C33-A5D8-400D503844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72267" y="5748229"/>
            <a:ext cx="1511996" cy="29077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3527FE2-10E5-ED3D-329E-EA7F2F6884D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CE7270FD-171B-0746-BF1B-30F0E4A91DEC}" type="slidenum">
              <a:t>‹#›</a:t>
            </a:fld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840DACE-08E5-40B4-ED82-D5C0925C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10" y="6285055"/>
            <a:ext cx="1712214" cy="40233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04159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mage + Quote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D462-FF70-C572-07C4-D11C0661B3D8}"/>
              </a:ext>
            </a:extLst>
          </p:cNvPr>
          <p:cNvSpPr txBox="1"/>
          <p:nvPr/>
        </p:nvSpPr>
        <p:spPr>
          <a:xfrm>
            <a:off x="10993758" y="5110115"/>
            <a:ext cx="1043522" cy="9078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”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C479183-220F-04B7-AFDA-5FF39878F0B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6858000"/>
          </a:xfrm>
          <a:solidFill>
            <a:srgbClr val="EBF0F0"/>
          </a:solidFill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FF9DE8-7733-80D2-6CBF-BA0A16979F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2267" y="1085850"/>
            <a:ext cx="4968877" cy="4162010"/>
          </a:xfrm>
        </p:spPr>
        <p:txBody>
          <a:bodyPr anchor="ctr" anchorCtr="1"/>
          <a:lstStyle>
            <a:lvl1pPr algn="ctr">
              <a:defRPr lang="en-US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FFFF9D-5C47-3FB6-69C0-895056C7FF7F}"/>
              </a:ext>
            </a:extLst>
          </p:cNvPr>
          <p:cNvSpPr txBox="1"/>
          <p:nvPr/>
        </p:nvSpPr>
        <p:spPr>
          <a:xfrm>
            <a:off x="6589148" y="271439"/>
            <a:ext cx="1389183" cy="1596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5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“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43284A-7CD3-C929-B61B-564D395B9E2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72267" y="5396825"/>
            <a:ext cx="1511996" cy="290770"/>
          </a:xfrm>
        </p:spPr>
        <p:txBody>
          <a:bodyPr anchor="b"/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A09B33E-7238-29AC-FC88-6B0871E0F5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72267" y="5748229"/>
            <a:ext cx="1511996" cy="290770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5CD0F52-7D13-E6CB-09FB-36D4CC159E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7CEFB3E-F130-544A-AE95-C8D6E83044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2B19-57D5-4D80-7103-4B3DD664777F}"/>
              </a:ext>
            </a:extLst>
          </p:cNvPr>
          <p:cNvSpPr txBox="1"/>
          <p:nvPr/>
        </p:nvSpPr>
        <p:spPr>
          <a:xfrm>
            <a:off x="10753389" y="4751926"/>
            <a:ext cx="1389183" cy="1596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0" b="0" i="0" u="none" strike="noStrike" kern="1200" cap="none" spc="0" baseline="0">
                <a:solidFill>
                  <a:srgbClr val="009343"/>
                </a:solidFill>
                <a:uFillTx/>
                <a:latin typeface="Arial" pitchFamily="34"/>
                <a:cs typeface="Arial" pitchFamily="34"/>
              </a:rPr>
              <a:t>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5C0253-FC5F-0E98-9560-CA92E9F3E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1318848"/>
            <a:ext cx="11090272" cy="3763103"/>
          </a:xfrm>
        </p:spPr>
        <p:txBody>
          <a:bodyPr anchor="ctr" anchorCtr="1"/>
          <a:lstStyle>
            <a:lvl1pPr algn="ctr">
              <a:defRPr lang="en-US" sz="5400"/>
            </a:lvl1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A07CA1-AAD5-FA9F-D559-918249E959DC}"/>
              </a:ext>
            </a:extLst>
          </p:cNvPr>
          <p:cNvSpPr txBox="1"/>
          <p:nvPr/>
        </p:nvSpPr>
        <p:spPr>
          <a:xfrm>
            <a:off x="422032" y="179999"/>
            <a:ext cx="1389183" cy="1596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0" b="0" i="0" u="none" strike="noStrike" kern="1200" cap="none" spc="0" baseline="0">
                <a:solidFill>
                  <a:srgbClr val="009343"/>
                </a:solidFill>
                <a:uFillTx/>
                <a:latin typeface="Arial" pitchFamily="34"/>
                <a:cs typeface="Arial" pitchFamily="34"/>
              </a:rPr>
              <a:t>“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812E538-6B76-FE4F-9DCF-367DD001CB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5328318"/>
            <a:ext cx="1511996" cy="290770"/>
          </a:xfrm>
        </p:spPr>
        <p:txBody>
          <a:bodyPr anchor="b"/>
          <a:lstStyle>
            <a:lvl1pPr>
              <a:defRPr sz="1000" b="1">
                <a:solidFill>
                  <a:srgbClr val="009343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79753FC-C7A4-2E74-C910-B8B8B8E1CF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861" y="5679722"/>
            <a:ext cx="1511996" cy="29077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8131779-55BF-0B70-B17B-AC40CDE63A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81924" y="6216859"/>
            <a:ext cx="550861" cy="541754"/>
          </a:xfrm>
        </p:spPr>
        <p:txBody>
          <a:bodyPr/>
          <a:lstStyle>
            <a:lvl1pPr>
              <a:defRPr/>
            </a:lvl1pPr>
          </a:lstStyle>
          <a:p>
            <a:pPr lvl="0"/>
            <a:fld id="{1B278D62-F6D8-B445-81FC-9950D9F1F411}" type="slidenum"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1441C7B-61DA-A010-F6C3-53A87458E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9" y="6281205"/>
            <a:ext cx="1703015" cy="4001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94788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hank you">
    <p:bg>
      <p:bgPr>
        <a:solidFill>
          <a:srgbClr val="05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B38F286-BF54-6B90-02A2-8E5FE714B34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A6A6A6"/>
          </a:solidFill>
        </p:spPr>
        <p:txBody>
          <a:bodyPr/>
          <a:lstStyle>
            <a:lvl1pPr>
              <a:defRPr>
                <a:solidFill>
                  <a:srgbClr val="32FA6E"/>
                </a:solidFill>
              </a:defRPr>
            </a:lvl1pPr>
          </a:lstStyle>
          <a:p>
            <a:pPr lvl="0"/>
            <a:r>
              <a:rPr lang="en-US"/>
              <a:t>Please click to add image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62F1960-6B27-7420-9F26-4786FF1B86C3}"/>
              </a:ext>
            </a:extLst>
          </p:cNvPr>
          <p:cNvSpPr/>
          <p:nvPr/>
        </p:nvSpPr>
        <p:spPr>
          <a:xfrm>
            <a:off x="0" y="4830061"/>
            <a:ext cx="12191996" cy="202793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D0D0D">
                  <a:alpha val="50063"/>
                </a:srgbClr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19224C-95B8-458D-7E95-AA831136E2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69158" y="2748055"/>
            <a:ext cx="4971976" cy="886401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lang="en-US" sz="7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9B9DDF9-BF72-C535-C86C-F4CFFC230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70120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hank you">
    <p:bg>
      <p:bgPr>
        <a:solidFill>
          <a:srgbClr val="05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FF824066-62FE-C484-7B03-897A5E79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5" b="2965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4CBD488-90F9-FD49-959C-F3A6C8579B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5933" y="2599556"/>
            <a:ext cx="6053135" cy="1083371"/>
          </a:xfr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lang="en-US" sz="8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B65E1-477C-69E9-C62D-32ADD56E5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33707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A">
    <p:bg>
      <p:bgPr>
        <a:solidFill>
          <a:srgbClr val="05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1D6DA3B-B3A0-79D1-3818-C29DE2669D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6" t="3887" b="2850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870A39-3730-FA65-2E7D-EE2E97887F31}"/>
              </a:ext>
            </a:extLst>
          </p:cNvPr>
          <p:cNvSpPr/>
          <p:nvPr/>
        </p:nvSpPr>
        <p:spPr>
          <a:xfrm>
            <a:off x="0" y="4791995"/>
            <a:ext cx="12191996" cy="2066004"/>
          </a:xfrm>
          <a:prstGeom prst="rect">
            <a:avLst/>
          </a:prstGeom>
          <a:gradFill>
            <a:gsLst>
              <a:gs pos="0">
                <a:srgbClr val="FFFFFF">
                  <a:alpha val="3020"/>
                </a:srgbClr>
              </a:gs>
              <a:gs pos="100000">
                <a:srgbClr val="FFFFFF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D20E00-FB70-B879-CDBD-F16F4FA112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5933" y="2599556"/>
            <a:ext cx="6053135" cy="1083371"/>
          </a:xfr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lang="en-US" sz="8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2EA6C06-D840-268A-AAF6-22B11CEC3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3613190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">
    <p:bg>
      <p:bgPr>
        <a:solidFill>
          <a:srgbClr val="05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2DD03CC-3EB3-73CC-F0CF-88C49BBB6E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67" t="14087" r="7804" b="14087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1A842A1-4B47-360D-02F9-E8820B408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7861" y="2180734"/>
            <a:ext cx="6936867" cy="1083371"/>
          </a:xfrm>
        </p:spPr>
        <p:txBody>
          <a:bodyPr anchor="b">
            <a:spAutoFit/>
          </a:bodyPr>
          <a:lstStyle>
            <a:lvl1pPr>
              <a:lnSpc>
                <a:spcPct val="80000"/>
              </a:lnSpc>
              <a:defRPr lang="en-US" sz="8800"/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DC089-9FA7-2ABB-BD8B-13167F863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9534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4589F37-AF34-23B7-9B1C-D59F22F0AC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5" b="2965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03FF8-C6C3-D8F3-5F53-941D868A6B35}"/>
              </a:ext>
            </a:extLst>
          </p:cNvPr>
          <p:cNvSpPr txBox="1"/>
          <p:nvPr/>
        </p:nvSpPr>
        <p:spPr>
          <a:xfrm>
            <a:off x="-4441368" y="3831774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13DE02-0655-01B4-C75F-41265173B2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13999" y="3398696"/>
            <a:ext cx="5545141" cy="828044"/>
          </a:xfrm>
        </p:spPr>
        <p:txBody>
          <a:bodyPr lIns="71999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add topics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149929-B170-4254-044B-08B3407303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3999" y="2210543"/>
            <a:ext cx="8583417" cy="1099017"/>
          </a:xfrm>
        </p:spPr>
        <p:txBody>
          <a:bodyPr anchor="b"/>
          <a:lstStyle>
            <a:lvl1pPr>
              <a:lnSpc>
                <a:spcPct val="80000"/>
              </a:lnSpc>
              <a:defRPr lang="en-US" sz="7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604CF-0950-FAF3-354C-F6F76F8E6C5B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C9AC04F-0165-AC26-EE43-46A81D8FB828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A70D3C3-1F67-053A-85DF-5382FB99F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5721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6E61940E-D22B-88B1-9EBF-9B123C65A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00" t="4001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019496-2886-F967-3096-1A7B9099412C}"/>
              </a:ext>
            </a:extLst>
          </p:cNvPr>
          <p:cNvSpPr txBox="1"/>
          <p:nvPr/>
        </p:nvSpPr>
        <p:spPr>
          <a:xfrm>
            <a:off x="-4441368" y="3831774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3075781-912D-DFD2-2679-A6633C1708F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013999" y="3397023"/>
            <a:ext cx="5545141" cy="828044"/>
          </a:xfrm>
        </p:spPr>
        <p:txBody>
          <a:bodyPr lIns="71999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add topics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868CFE-F86D-C049-3055-EF73D89B7E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3999" y="2210543"/>
            <a:ext cx="8583417" cy="1099017"/>
          </a:xfrm>
        </p:spPr>
        <p:txBody>
          <a:bodyPr anchor="b"/>
          <a:lstStyle>
            <a:lvl1pPr>
              <a:lnSpc>
                <a:spcPct val="80000"/>
              </a:lnSpc>
              <a:defRPr lang="en-US" sz="72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A05FE-2271-2697-8DD3-617E51FE43E4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82D4DEC-0457-D799-C69F-93A2AD2A7C0D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91ADD5B-B499-A47B-1656-0A2C0C322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5794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FC8C87A8-0DB4-78F8-9EBA-B68A2E57F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86" t="29741" r="31473" b="1402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90913C-5694-9E67-F012-ABB3030EEAFD}"/>
              </a:ext>
            </a:extLst>
          </p:cNvPr>
          <p:cNvSpPr txBox="1"/>
          <p:nvPr/>
        </p:nvSpPr>
        <p:spPr>
          <a:xfrm>
            <a:off x="-4441368" y="3831774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6BB4831-4E9F-FAAD-DE37-D60366088A81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BB48423-0209-BF53-6265-F08E93219BA1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F742164-9232-2831-6136-25A7436E25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23432" y="3961537"/>
            <a:ext cx="5545141" cy="828044"/>
          </a:xfrm>
        </p:spPr>
        <p:txBody>
          <a:bodyPr lIns="71999"/>
          <a:lstStyle>
            <a:lvl1pPr>
              <a:defRPr sz="1600"/>
            </a:lvl1pPr>
          </a:lstStyle>
          <a:p>
            <a:pPr lvl="0"/>
            <a:r>
              <a:rPr lang="en-US"/>
              <a:t>Click to add topics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9EB01E-052E-61C2-774C-EA97D263E1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23432" y="2765529"/>
            <a:ext cx="8189695" cy="1099017"/>
          </a:xfrm>
        </p:spPr>
        <p:txBody>
          <a:bodyPr anchor="b"/>
          <a:lstStyle>
            <a:lvl1pPr>
              <a:lnSpc>
                <a:spcPct val="80000"/>
              </a:lnSpc>
              <a:defRPr lang="en-US" sz="7200"/>
            </a:lvl1pPr>
          </a:lstStyle>
          <a:p>
            <a:pPr lvl="0"/>
            <a:r>
              <a:rPr lang="en-US"/>
              <a:t>Section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2030F44-883C-30DD-EEF5-C65E051C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0194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3F0CC97-0557-D22E-7634-CFFF45133D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67" t="14087" r="7804" b="14087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9EAC25-F9FF-16CE-B5CE-3F478C9193BC}"/>
              </a:ext>
            </a:extLst>
          </p:cNvPr>
          <p:cNvSpPr txBox="1"/>
          <p:nvPr/>
        </p:nvSpPr>
        <p:spPr>
          <a:xfrm>
            <a:off x="-4441368" y="3831774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B367319-8CF4-E7CA-DB03-7E6F2E371A57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3A8CD86-184F-FB54-6022-2B931F64B678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14AC668-95D7-975B-C494-74E9B9867CA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83423" y="3337633"/>
            <a:ext cx="5545141" cy="828044"/>
          </a:xfrm>
        </p:spPr>
        <p:txBody>
          <a:bodyPr lIns="71999"/>
          <a:lstStyle>
            <a:lvl1pPr>
              <a:defRPr sz="1600"/>
            </a:lvl1pPr>
          </a:lstStyle>
          <a:p>
            <a:pPr lvl="0"/>
            <a:r>
              <a:rPr lang="en-US"/>
              <a:t>Click to add topics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64F88A-3C45-5668-1825-D70A4602A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3423" y="2141625"/>
            <a:ext cx="6561304" cy="1099017"/>
          </a:xfrm>
        </p:spPr>
        <p:txBody>
          <a:bodyPr anchor="b"/>
          <a:lstStyle>
            <a:lvl1pPr>
              <a:lnSpc>
                <a:spcPct val="80000"/>
              </a:lnSpc>
              <a:defRPr lang="en-US" sz="7200"/>
            </a:lvl1pPr>
          </a:lstStyle>
          <a:p>
            <a:pPr lvl="0"/>
            <a:r>
              <a:rPr lang="en-US"/>
              <a:t>Section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E8DB7E7-FB17-E7CC-E26D-E0E0042A9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2800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0C0C045-AB92-D41A-85E6-13AEB9C047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14" r="36442" b="13128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7C2F7E1-58DA-3DB3-A4BE-5F854C4686D3}"/>
              </a:ext>
            </a:extLst>
          </p:cNvPr>
          <p:cNvSpPr/>
          <p:nvPr/>
        </p:nvSpPr>
        <p:spPr>
          <a:xfrm>
            <a:off x="0" y="4791995"/>
            <a:ext cx="12191996" cy="2066004"/>
          </a:xfrm>
          <a:prstGeom prst="rect">
            <a:avLst/>
          </a:prstGeom>
          <a:gradFill>
            <a:gsLst>
              <a:gs pos="0">
                <a:srgbClr val="FFFFFF">
                  <a:alpha val="3020"/>
                </a:srgbClr>
              </a:gs>
              <a:gs pos="100000">
                <a:srgbClr val="FFFFFF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37D4A979-4C3D-684C-C9CE-043183E1BE64}"/>
              </a:ext>
            </a:extLst>
          </p:cNvPr>
          <p:cNvSpPr txBox="1"/>
          <p:nvPr/>
        </p:nvSpPr>
        <p:spPr>
          <a:xfrm>
            <a:off x="-4441368" y="3831774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339DF0A-8246-4D5C-0E67-D248F1199666}"/>
              </a:ext>
            </a:extLst>
          </p:cNvPr>
          <p:cNvSpPr txBox="1"/>
          <p:nvPr/>
        </p:nvSpPr>
        <p:spPr>
          <a:xfrm>
            <a:off x="-2331720" y="-32004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0006B94-8589-1155-2935-51F5FEF8F64B}"/>
              </a:ext>
            </a:extLst>
          </p:cNvPr>
          <p:cNvSpPr txBox="1"/>
          <p:nvPr/>
        </p:nvSpPr>
        <p:spPr>
          <a:xfrm>
            <a:off x="-2103120" y="2423160"/>
            <a:ext cx="0" cy="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5004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35E257C-CF79-EE40-2202-FE708516C05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86079" y="3869658"/>
            <a:ext cx="5545141" cy="828044"/>
          </a:xfrm>
        </p:spPr>
        <p:txBody>
          <a:bodyPr lIns="71999"/>
          <a:lstStyle>
            <a:lvl1pPr>
              <a:defRPr sz="1600"/>
            </a:lvl1pPr>
          </a:lstStyle>
          <a:p>
            <a:pPr lvl="0"/>
            <a:r>
              <a:rPr lang="en-US"/>
              <a:t>Click to add topics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632614-8097-C32E-0D11-62F9B53D51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079" y="2676348"/>
            <a:ext cx="8583417" cy="1099017"/>
          </a:xfrm>
        </p:spPr>
        <p:txBody>
          <a:bodyPr anchor="b"/>
          <a:lstStyle>
            <a:lvl1pPr>
              <a:lnSpc>
                <a:spcPct val="80000"/>
              </a:lnSpc>
              <a:defRPr lang="en-US" sz="7200"/>
            </a:lvl1pPr>
          </a:lstStyle>
          <a:p>
            <a:pPr lvl="0"/>
            <a:r>
              <a:rPr lang="en-US"/>
              <a:t>Section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4889A08-5AEA-F63C-B186-6A05A559C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131" y="5689149"/>
            <a:ext cx="3085587" cy="72505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3080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0D55E-006F-277A-3058-53011A0426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84987"/>
            <a:ext cx="11090272" cy="5704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7B38429-C160-77DC-3163-EEC4DA58576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81924" y="6316245"/>
            <a:ext cx="550861" cy="5417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A6B49A25-69BD-514B-97E2-142CDDD55CC6}" type="slidenum"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E69C67B-7464-BBEA-C4DF-FAB4A56E6B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1825627"/>
            <a:ext cx="11081924" cy="13183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3600" b="0" i="0" u="none" strike="noStrike" kern="1200" cap="none" spc="0" baseline="0">
          <a:solidFill>
            <a:srgbClr val="009343"/>
          </a:solidFill>
          <a:uFillTx/>
          <a:latin typeface="Arial" pitchFamily="34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1pPr>
      <a:lvl2pPr marL="0" marR="0" lvl="0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2pPr>
      <a:lvl3pPr marL="0" marR="0" lvl="0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3pPr>
      <a:lvl4pPr marL="0" marR="0" lvl="0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4pPr>
      <a:lvl5pPr marL="0" marR="0" lvl="0" indent="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None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Arial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rol.com/en_us/united-states/home/partner-with-us/castrol-partner-program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rol.com/en_us/united-states/home/partner-with-us/castrol-partner-program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rol.com/en_us/united-states/home/partner-with-us/castrol-partner-program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rol.com/en_us/united-states/home/partner-with-us/castrol-partner-program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rol.com/en_us/united-states/home/partner-with-us/castrol-partner-program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5E1C-80BE-813D-9547-38C982D675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5933" y="2501066"/>
            <a:ext cx="6053135" cy="1181862"/>
          </a:xfrm>
        </p:spPr>
        <p:txBody>
          <a:bodyPr/>
          <a:lstStyle/>
          <a:p>
            <a:pPr lvl="0"/>
            <a:r>
              <a:rPr lang="en-US" sz="3200"/>
              <a:t>Castrol Partner Program – LinkedIn &amp; META statics images and copy</a:t>
            </a:r>
            <a:endParaRPr 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1545781-6DF4-706D-2231-C8553E0821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87BF21B-15B8-FE4D-8CFE-CA04B7AEDE0C}" type="slidenum">
              <a:t>2</a:t>
            </a:fld>
            <a:endParaRPr lang="en-US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4EB7EEF-A5F1-2225-F671-23B48EA6FA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1" t="1484" r="2592" b="2076"/>
          <a:stretch>
            <a:fillRect/>
          </a:stretch>
        </p:blipFill>
        <p:spPr>
          <a:xfrm>
            <a:off x="481833" y="1443480"/>
            <a:ext cx="2901171" cy="51109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816295-3E05-CAEC-EDBD-58A0EEE164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833" y="398788"/>
            <a:ext cx="11090272" cy="570448"/>
          </a:xfrm>
        </p:spPr>
        <p:txBody>
          <a:bodyPr/>
          <a:lstStyle/>
          <a:p>
            <a:pPr lvl="0"/>
            <a:r>
              <a:rPr lang="en-US"/>
              <a:t>Castrol Partner Program content for LinkedIn/FB/Insta – Static 1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3A4187B-BB0E-58D4-55C0-CC02263A8114}"/>
              </a:ext>
            </a:extLst>
          </p:cNvPr>
          <p:cNvSpPr txBox="1"/>
          <p:nvPr/>
        </p:nvSpPr>
        <p:spPr>
          <a:xfrm>
            <a:off x="3390567" y="1443480"/>
            <a:ext cx="2705435" cy="24018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ptos" pitchFamily="34"/>
                <a:cs typeface="Times New Roman" pitchFamily="18"/>
              </a:rPr>
              <a:t>Copy Static 1: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ptos" pitchFamily="34"/>
                <a:cs typeface="Times New Roman" pitchFamily="18"/>
              </a:rPr>
              <a:t>Want to attract customers to your shop? From boosting your Google rankings to high impact direct mail, we got you covered.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ptos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ptos" pitchFamily="34"/>
                <a:cs typeface="Times New Roman" pitchFamily="18"/>
              </a:rPr>
              <a:t>Find out more: </a:t>
            </a:r>
            <a:r>
              <a:rPr lang="en-US" sz="1400" b="0" i="0" u="sng" strike="noStrike" kern="1200" cap="none" spc="0" baseline="0">
                <a:solidFill>
                  <a:srgbClr val="467886"/>
                </a:solidFill>
                <a:uFillTx/>
                <a:latin typeface="Arial"/>
                <a:ea typeface="Aptos" pitchFamily="34"/>
                <a:cs typeface="Times New Roman" pitchFamily="18"/>
                <a:hlinkClick r:id="rId3"/>
              </a:rPr>
              <a:t>Castrol Partner Program | Castrol® USA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  <a:ea typeface="Aptos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3E476-E2FD-733F-EF6D-2D75FEA582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833" y="398788"/>
            <a:ext cx="11090272" cy="570448"/>
          </a:xfrm>
        </p:spPr>
        <p:txBody>
          <a:bodyPr/>
          <a:lstStyle/>
          <a:p>
            <a:pPr lvl="0"/>
            <a:r>
              <a:rPr lang="en-US"/>
              <a:t>Castrol Partner Program content for LinkedIn/FB/Insta – Static 2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43065E5B-15C8-8603-82BF-A0F7550D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47"/>
          <a:stretch>
            <a:fillRect/>
          </a:stretch>
        </p:blipFill>
        <p:spPr>
          <a:xfrm>
            <a:off x="489396" y="1451683"/>
            <a:ext cx="2901171" cy="51710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253A2-8A7A-AE6F-C3E9-817D4243050C}"/>
              </a:ext>
            </a:extLst>
          </p:cNvPr>
          <p:cNvSpPr txBox="1"/>
          <p:nvPr/>
        </p:nvSpPr>
        <p:spPr>
          <a:xfrm>
            <a:off x="3390567" y="1451683"/>
            <a:ext cx="2705435" cy="30425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ptos" pitchFamily="34"/>
                <a:cs typeface="Times New Roman" pitchFamily="18"/>
              </a:rPr>
              <a:t>Copy Static 2: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Get a competitive edge for your auto service business with the Castrol Partner Program. From elevating your in-shop experience to offering unmissable promotions, our team is here to help you go further, faster. </a:t>
            </a:r>
            <a:r>
              <a:rPr lang="en-US" sz="1400" b="0" i="0" u="sng" strike="noStrike" kern="1200" cap="none" spc="0" baseline="0">
                <a:solidFill>
                  <a:srgbClr val="467886"/>
                </a:solidFill>
                <a:uFillTx/>
                <a:latin typeface="Arial"/>
                <a:ea typeface="Aptos" pitchFamily="34"/>
                <a:cs typeface="Times New Roman" pitchFamily="18"/>
                <a:hlinkClick r:id="rId3"/>
              </a:rPr>
              <a:t>Castrol Partner Program | Castrol® USA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  <a:ea typeface="Aptos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6B57F1E-063D-B0EB-7EE9-FCD73E3353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FECDC1F-BCFB-0C42-8F91-1992BE697D12}" type="slidenum">
              <a:t>4</a:t>
            </a:fld>
            <a:endParaRPr lang="en-US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D4F4CE80-AAAD-E328-066C-805E266D8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1273649"/>
            <a:ext cx="2836743" cy="50887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095D1B-6602-5215-210D-65FC1980FA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833" y="398788"/>
            <a:ext cx="11710172" cy="570448"/>
          </a:xfrm>
        </p:spPr>
        <p:txBody>
          <a:bodyPr/>
          <a:lstStyle/>
          <a:p>
            <a:pPr lvl="0"/>
            <a:r>
              <a:rPr lang="en-US"/>
              <a:t>Castrol Partner Program content for LinkedIn/FB/Insta – Static 3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DFFE4E9-7FE9-DD34-4456-229CF81A7962}"/>
              </a:ext>
            </a:extLst>
          </p:cNvPr>
          <p:cNvSpPr txBox="1"/>
          <p:nvPr/>
        </p:nvSpPr>
        <p:spPr>
          <a:xfrm>
            <a:off x="3635736" y="2139631"/>
            <a:ext cx="2836743" cy="19150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ea typeface="Aptos" pitchFamily="34"/>
                <a:cs typeface="Times New Roman" pitchFamily="18"/>
              </a:rPr>
              <a:t>Copy Static 3: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ea typeface="Aptos" pitchFamily="34"/>
                <a:cs typeface="Times New Roman" pitchFamily="18"/>
              </a:rPr>
              <a:t>Boost visibility and drive sales with a marketing tune up from our expert crew.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ea typeface="Aptos" pitchFamily="34"/>
                <a:cs typeface="Times New Roman" pitchFamily="18"/>
              </a:rPr>
              <a:t>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ea typeface="Aptos" pitchFamily="34"/>
                <a:cs typeface="Times New Roman" pitchFamily="18"/>
              </a:rPr>
              <a:t>Discover how the Castrol Partner Program can help your shop grow: </a:t>
            </a:r>
            <a:r>
              <a:rPr lang="en-US" sz="1400" b="0" i="0" u="sng" strike="noStrike" kern="1200" cap="none" spc="0" baseline="0">
                <a:solidFill>
                  <a:srgbClr val="467886"/>
                </a:solidFill>
                <a:uFillTx/>
                <a:latin typeface="Aptos" pitchFamily="34"/>
                <a:ea typeface="Aptos" pitchFamily="34"/>
                <a:cs typeface="Times New Roman" pitchFamily="18"/>
                <a:hlinkClick r:id="rId3"/>
              </a:rPr>
              <a:t>Castrol Partner Program | Castrol® USA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D0869D1-B76F-7DA3-934F-941D559292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C3495D7-78CA-1B4B-A4F2-940064E8D8EB}" type="slidenum">
              <a:t>5</a:t>
            </a:fld>
            <a:endParaRPr lang="en-US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08DCC42-90A2-0F3C-04D1-124858796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0" y="1367576"/>
            <a:ext cx="6120481" cy="53910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679686-7E56-63FF-B186-14BA6BBB24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833" y="398788"/>
            <a:ext cx="11090272" cy="570448"/>
          </a:xfrm>
        </p:spPr>
        <p:txBody>
          <a:bodyPr/>
          <a:lstStyle/>
          <a:p>
            <a:pPr lvl="0"/>
            <a:r>
              <a:rPr lang="en-US"/>
              <a:t>Castrol Partner Program content for LinkedIn/FB/Insta – Static 4a/b (alternative visuals)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61E8D9C-514F-DF61-09C1-C0A6B43B7F4B}"/>
              </a:ext>
            </a:extLst>
          </p:cNvPr>
          <p:cNvSpPr txBox="1"/>
          <p:nvPr/>
        </p:nvSpPr>
        <p:spPr>
          <a:xfrm>
            <a:off x="7131048" y="1478859"/>
            <a:ext cx="3539605" cy="25685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ptos" pitchFamily="34"/>
                <a:cs typeface="Times New Roman" pitchFamily="18"/>
              </a:rPr>
              <a:t>Copy Static 4: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Want to attract customers to your shop? Join the Castrol Partner Program and get access to Castrol’s top sponsorship promotions featuring the NBA, RFK Racing &amp; more!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Learn more: </a:t>
            </a:r>
            <a:endParaRPr lang="en-GB" sz="14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Aptos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sng" strike="noStrike" kern="1200" cap="none" spc="0" baseline="0">
                <a:solidFill>
                  <a:srgbClr val="467886"/>
                </a:solidFill>
                <a:uFillTx/>
                <a:latin typeface="Arial"/>
                <a:ea typeface="Aptos" pitchFamily="34"/>
                <a:cs typeface="Times New Roman" pitchFamily="18"/>
                <a:hlinkClick r:id="rId3"/>
              </a:rPr>
              <a:t>Castrol Partner Program | Castrol® USA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  <a:ea typeface="Aptos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36522ED-6490-0711-64EF-95E4EBD777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D58AF06-FB10-444A-A068-25F8EEC8169B}" type="slidenum">
              <a:t>6</a:t>
            </a:fld>
            <a:endParaRPr lang="en-US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EA0845F7-DF78-1F3D-2D35-26D434BF3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1355579"/>
            <a:ext cx="2914640" cy="53888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DF5436-5CB1-5B3D-40D2-441E2FAB3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1833" y="398788"/>
            <a:ext cx="11090272" cy="570448"/>
          </a:xfrm>
        </p:spPr>
        <p:txBody>
          <a:bodyPr/>
          <a:lstStyle/>
          <a:p>
            <a:pPr lvl="0"/>
            <a:r>
              <a:rPr lang="en-US"/>
              <a:t>Castrol Partner Program content for LinkedIn/FB/Insta – Static 5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78A5555-8CC7-FC63-6C8C-423C549E4557}"/>
              </a:ext>
            </a:extLst>
          </p:cNvPr>
          <p:cNvSpPr txBox="1"/>
          <p:nvPr/>
        </p:nvSpPr>
        <p:spPr>
          <a:xfrm>
            <a:off x="3835807" y="2187061"/>
            <a:ext cx="6094677" cy="18745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ea typeface="Aptos" pitchFamily="34"/>
                <a:cs typeface="Times New Roman" pitchFamily="18"/>
              </a:rPr>
              <a:t>Take your shop to the next level with expert insights and marketing tools from our Castrol Partner Program.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  <a:ea typeface="Aptos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ptos" pitchFamily="34"/>
                <a:ea typeface="Aptos" pitchFamily="34"/>
                <a:cs typeface="Times New Roman" pitchFamily="18"/>
              </a:rPr>
              <a:t>Discover how today: </a:t>
            </a:r>
            <a:r>
              <a:rPr lang="en-US" sz="1800" b="0" i="0" u="sng" strike="noStrike" kern="1200" cap="none" spc="0" baseline="0">
                <a:solidFill>
                  <a:srgbClr val="467886"/>
                </a:solidFill>
                <a:uFillTx/>
                <a:latin typeface="Arial"/>
                <a:ea typeface="Aptos" pitchFamily="34"/>
                <a:cs typeface="Times New Roman" pitchFamily="18"/>
                <a:hlinkClick r:id="rId3"/>
              </a:rPr>
              <a:t>Castrol Partner Program | Castrol® USA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ptos" pitchFamily="34"/>
              <a:ea typeface="Aptos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</TotalTime>
  <Words>285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Arial</vt:lpstr>
      <vt:lpstr>Calibri</vt:lpstr>
      <vt:lpstr>Castrol Template</vt:lpstr>
      <vt:lpstr>Castrol Partner Program – LinkedIn &amp; META statics images and copy</vt:lpstr>
      <vt:lpstr>Castrol Partner Program content for LinkedIn/FB/Insta – Static 1 </vt:lpstr>
      <vt:lpstr>Castrol Partner Program content for LinkedIn/FB/Insta – Static 2</vt:lpstr>
      <vt:lpstr>Castrol Partner Program content for LinkedIn/FB/Insta – Static 3</vt:lpstr>
      <vt:lpstr>Castrol Partner Program content for LinkedIn/FB/Insta – Static 4a/b (alternative visuals)</vt:lpstr>
      <vt:lpstr>Castrol Partner Program content for LinkedIn/FB/Insta – Static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Marques</dc:creator>
  <cp:lastModifiedBy>Cindy Bond</cp:lastModifiedBy>
  <cp:revision>20</cp:revision>
  <dcterms:created xsi:type="dcterms:W3CDTF">2022-06-20T14:35:58Z</dcterms:created>
  <dcterms:modified xsi:type="dcterms:W3CDTF">2026-03-25T17:34:17Z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0x0101006981FD89E0BFA141A5F473DCCDDDC898</vt:lpwstr>
  </property>
  <property fmtid="{D5CDD505-2E9C-101B-9397-08002B2CF9AE}" pid="3" name="MediaServiceImageTags">
    <vt:lpwstr/>
  </property>
</Properties>
</file>